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6" r:id="rId2"/>
    <p:sldId id="464" r:id="rId3"/>
    <p:sldId id="465" r:id="rId4"/>
    <p:sldId id="466" r:id="rId5"/>
    <p:sldId id="467" r:id="rId6"/>
    <p:sldId id="468" r:id="rId7"/>
    <p:sldId id="469" r:id="rId8"/>
    <p:sldId id="470" r:id="rId9"/>
    <p:sldId id="471" r:id="rId10"/>
    <p:sldId id="446" r:id="rId11"/>
    <p:sldId id="447" r:id="rId12"/>
    <p:sldId id="451" r:id="rId13"/>
    <p:sldId id="453" r:id="rId14"/>
    <p:sldId id="454" r:id="rId15"/>
    <p:sldId id="456" r:id="rId16"/>
    <p:sldId id="458" r:id="rId17"/>
    <p:sldId id="459" r:id="rId18"/>
    <p:sldId id="460" r:id="rId19"/>
    <p:sldId id="461" r:id="rId20"/>
    <p:sldId id="462" r:id="rId21"/>
    <p:sldId id="463" r:id="rId22"/>
    <p:sldId id="438" r:id="rId23"/>
    <p:sldId id="439" r:id="rId24"/>
    <p:sldId id="440" r:id="rId25"/>
    <p:sldId id="442" r:id="rId26"/>
    <p:sldId id="443" r:id="rId27"/>
    <p:sldId id="445" r:id="rId28"/>
    <p:sldId id="434" r:id="rId29"/>
    <p:sldId id="435" r:id="rId30"/>
    <p:sldId id="436" r:id="rId31"/>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C70"/>
    <a:srgbClr val="FFFFFF"/>
    <a:srgbClr val="DE0000"/>
    <a:srgbClr val="D42F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88" autoAdjust="0"/>
    <p:restoredTop sz="94660" autoAdjust="0"/>
  </p:normalViewPr>
  <p:slideViewPr>
    <p:cSldViewPr snapToGrid="0">
      <p:cViewPr varScale="1">
        <p:scale>
          <a:sx n="110" d="100"/>
          <a:sy n="110" d="100"/>
        </p:scale>
        <p:origin x="210" y="108"/>
      </p:cViewPr>
      <p:guideLst>
        <p:guide orient="horz" pos="2160"/>
        <p:guide pos="3840"/>
      </p:guideLst>
    </p:cSldViewPr>
  </p:slideViewPr>
  <p:outlineViewPr>
    <p:cViewPr>
      <p:scale>
        <a:sx n="33" d="100"/>
        <a:sy n="33" d="100"/>
      </p:scale>
      <p:origin x="0" y="108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GB"/>
          </a:p>
        </p:txBody>
      </p:sp>
      <p:sp>
        <p:nvSpPr>
          <p:cNvPr id="3" name="Date Placeholder 2"/>
          <p:cNvSpPr>
            <a:spLocks noGrp="1"/>
          </p:cNvSpPr>
          <p:nvPr>
            <p:ph type="dt" idx="1"/>
          </p:nvPr>
        </p:nvSpPr>
        <p:spPr>
          <a:xfrm>
            <a:off x="4023994" y="0"/>
            <a:ext cx="3078427" cy="513508"/>
          </a:xfrm>
          <a:prstGeom prst="rect">
            <a:avLst/>
          </a:prstGeom>
        </p:spPr>
        <p:txBody>
          <a:bodyPr vert="horz" lIns="99075" tIns="49538" rIns="99075" bIns="49538" rtlCol="0"/>
          <a:lstStyle>
            <a:lvl1pPr algn="r">
              <a:defRPr sz="1300"/>
            </a:lvl1pPr>
          </a:lstStyle>
          <a:p>
            <a:fld id="{503D1746-C778-4BFB-A5F1-BB15E8AC3056}" type="datetimeFigureOut">
              <a:rPr lang="en-GB" smtClean="0"/>
              <a:pPr/>
              <a:t>06/05/2024</a:t>
            </a:fld>
            <a:endParaRPr lang="en-GB"/>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n-GB"/>
          </a:p>
        </p:txBody>
      </p:sp>
      <p:sp>
        <p:nvSpPr>
          <p:cNvPr id="5" name="Notes Placeholder 4"/>
          <p:cNvSpPr>
            <a:spLocks noGrp="1"/>
          </p:cNvSpPr>
          <p:nvPr>
            <p:ph type="body" sz="quarter" idx="3"/>
          </p:nvPr>
        </p:nvSpPr>
        <p:spPr>
          <a:xfrm>
            <a:off x="710407" y="4925409"/>
            <a:ext cx="5683250" cy="4029879"/>
          </a:xfrm>
          <a:prstGeom prst="rect">
            <a:avLst/>
          </a:prstGeom>
        </p:spPr>
        <p:txBody>
          <a:bodyPr vert="horz" lIns="99075" tIns="49538" rIns="99075" bIns="4953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GB"/>
          </a:p>
        </p:txBody>
      </p:sp>
      <p:sp>
        <p:nvSpPr>
          <p:cNvPr id="7" name="Slide Number Placeholder 6"/>
          <p:cNvSpPr>
            <a:spLocks noGrp="1"/>
          </p:cNvSpPr>
          <p:nvPr>
            <p:ph type="sldNum" sz="quarter" idx="5"/>
          </p:nvPr>
        </p:nvSpPr>
        <p:spPr>
          <a:xfrm>
            <a:off x="4023994" y="9721107"/>
            <a:ext cx="3078427" cy="513507"/>
          </a:xfrm>
          <a:prstGeom prst="rect">
            <a:avLst/>
          </a:prstGeom>
        </p:spPr>
        <p:txBody>
          <a:bodyPr vert="horz" lIns="99075" tIns="49538" rIns="99075" bIns="49538" rtlCol="0" anchor="b"/>
          <a:lstStyle>
            <a:lvl1pPr algn="r">
              <a:defRPr sz="1300"/>
            </a:lvl1pPr>
          </a:lstStyle>
          <a:p>
            <a:fld id="{3201251E-D9A2-42C1-8092-41724C462B23}" type="slidenum">
              <a:rPr lang="en-GB" smtClean="0"/>
              <a:pPr/>
              <a:t>‹#›</a:t>
            </a:fld>
            <a:endParaRPr lang="en-GB"/>
          </a:p>
        </p:txBody>
      </p:sp>
    </p:spTree>
    <p:extLst>
      <p:ext uri="{BB962C8B-B14F-4D97-AF65-F5344CB8AC3E}">
        <p14:creationId xmlns:p14="http://schemas.microsoft.com/office/powerpoint/2010/main" val="3786224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201251E-D9A2-42C1-8092-41724C462B23}" type="slidenum">
              <a:rPr lang="en-GB" smtClean="0"/>
              <a:pPr/>
              <a:t>1</a:t>
            </a:fld>
            <a:endParaRPr lang="en-GB" dirty="0"/>
          </a:p>
        </p:txBody>
      </p:sp>
    </p:spTree>
    <p:extLst>
      <p:ext uri="{BB962C8B-B14F-4D97-AF65-F5344CB8AC3E}">
        <p14:creationId xmlns:p14="http://schemas.microsoft.com/office/powerpoint/2010/main" val="4005174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CF9512E-2413-46CB-AC53-461FC480ECBF}" type="datetimeFigureOut">
              <a:rPr lang="en-GB" smtClean="0"/>
              <a:pPr/>
              <a:t>06/05/2024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958627-65B5-4DF7-92B8-25A4675EFADB}" type="slidenum">
              <a:rPr lang="en-GB" smtClean="0"/>
              <a:pPr/>
              <a:t>‹#›</a:t>
            </a:fld>
            <a:endParaRPr lang="en-GB"/>
          </a:p>
        </p:txBody>
      </p:sp>
    </p:spTree>
    <p:extLst>
      <p:ext uri="{BB962C8B-B14F-4D97-AF65-F5344CB8AC3E}">
        <p14:creationId xmlns:p14="http://schemas.microsoft.com/office/powerpoint/2010/main" val="1657844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F9512E-2413-46CB-AC53-461FC480ECBF}" type="datetimeFigureOut">
              <a:rPr lang="en-GB" smtClean="0"/>
              <a:pPr/>
              <a:t>06/05/2024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958627-65B5-4DF7-92B8-25A4675EFADB}" type="slidenum">
              <a:rPr lang="en-GB" smtClean="0"/>
              <a:pPr/>
              <a:t>‹#›</a:t>
            </a:fld>
            <a:endParaRPr lang="en-GB"/>
          </a:p>
        </p:txBody>
      </p:sp>
    </p:spTree>
    <p:extLst>
      <p:ext uri="{BB962C8B-B14F-4D97-AF65-F5344CB8AC3E}">
        <p14:creationId xmlns:p14="http://schemas.microsoft.com/office/powerpoint/2010/main" val="3240421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F9512E-2413-46CB-AC53-461FC480ECBF}" type="datetimeFigureOut">
              <a:rPr lang="en-GB" smtClean="0"/>
              <a:pPr/>
              <a:t>06/05/2024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958627-65B5-4DF7-92B8-25A4675EFADB}" type="slidenum">
              <a:rPr lang="en-GB" smtClean="0"/>
              <a:pPr/>
              <a:t>‹#›</a:t>
            </a:fld>
            <a:endParaRPr lang="en-GB"/>
          </a:p>
        </p:txBody>
      </p:sp>
    </p:spTree>
    <p:extLst>
      <p:ext uri="{BB962C8B-B14F-4D97-AF65-F5344CB8AC3E}">
        <p14:creationId xmlns:p14="http://schemas.microsoft.com/office/powerpoint/2010/main" val="3112566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F9512E-2413-46CB-AC53-461FC480ECBF}" type="datetimeFigureOut">
              <a:rPr lang="en-GB" smtClean="0"/>
              <a:pPr/>
              <a:t>06/05/2024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958627-65B5-4DF7-92B8-25A4675EFADB}" type="slidenum">
              <a:rPr lang="en-GB" smtClean="0"/>
              <a:pPr/>
              <a:t>‹#›</a:t>
            </a:fld>
            <a:endParaRPr lang="en-GB"/>
          </a:p>
        </p:txBody>
      </p:sp>
    </p:spTree>
    <p:extLst>
      <p:ext uri="{BB962C8B-B14F-4D97-AF65-F5344CB8AC3E}">
        <p14:creationId xmlns:p14="http://schemas.microsoft.com/office/powerpoint/2010/main" val="839924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F9512E-2413-46CB-AC53-461FC480ECBF}" type="datetimeFigureOut">
              <a:rPr lang="en-GB" smtClean="0"/>
              <a:pPr/>
              <a:t>06/05/2024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958627-65B5-4DF7-92B8-25A4675EFADB}" type="slidenum">
              <a:rPr lang="en-GB" smtClean="0"/>
              <a:pPr/>
              <a:t>‹#›</a:t>
            </a:fld>
            <a:endParaRPr lang="en-GB"/>
          </a:p>
        </p:txBody>
      </p:sp>
    </p:spTree>
    <p:extLst>
      <p:ext uri="{BB962C8B-B14F-4D97-AF65-F5344CB8AC3E}">
        <p14:creationId xmlns:p14="http://schemas.microsoft.com/office/powerpoint/2010/main" val="786954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CF9512E-2413-46CB-AC53-461FC480ECBF}" type="datetimeFigureOut">
              <a:rPr lang="en-GB" smtClean="0"/>
              <a:pPr/>
              <a:t>06/05/2024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958627-65B5-4DF7-92B8-25A4675EFADB}" type="slidenum">
              <a:rPr lang="en-GB" smtClean="0"/>
              <a:pPr/>
              <a:t>‹#›</a:t>
            </a:fld>
            <a:endParaRPr lang="en-GB"/>
          </a:p>
        </p:txBody>
      </p:sp>
    </p:spTree>
    <p:extLst>
      <p:ext uri="{BB962C8B-B14F-4D97-AF65-F5344CB8AC3E}">
        <p14:creationId xmlns:p14="http://schemas.microsoft.com/office/powerpoint/2010/main" val="628984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CF9512E-2413-46CB-AC53-461FC480ECBF}" type="datetimeFigureOut">
              <a:rPr lang="en-GB" smtClean="0"/>
              <a:pPr/>
              <a:t>06/05/2024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2958627-65B5-4DF7-92B8-25A4675EFADB}" type="slidenum">
              <a:rPr lang="en-GB" smtClean="0"/>
              <a:pPr/>
              <a:t>‹#›</a:t>
            </a:fld>
            <a:endParaRPr lang="en-GB"/>
          </a:p>
        </p:txBody>
      </p:sp>
    </p:spTree>
    <p:extLst>
      <p:ext uri="{BB962C8B-B14F-4D97-AF65-F5344CB8AC3E}">
        <p14:creationId xmlns:p14="http://schemas.microsoft.com/office/powerpoint/2010/main" val="1870000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CF9512E-2413-46CB-AC53-461FC480ECBF}" type="datetimeFigureOut">
              <a:rPr lang="en-GB" smtClean="0"/>
              <a:pPr/>
              <a:t>06/05/2024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2958627-65B5-4DF7-92B8-25A4675EFADB}" type="slidenum">
              <a:rPr lang="en-GB" smtClean="0"/>
              <a:pPr/>
              <a:t>‹#›</a:t>
            </a:fld>
            <a:endParaRPr lang="en-GB"/>
          </a:p>
        </p:txBody>
      </p:sp>
    </p:spTree>
    <p:extLst>
      <p:ext uri="{BB962C8B-B14F-4D97-AF65-F5344CB8AC3E}">
        <p14:creationId xmlns:p14="http://schemas.microsoft.com/office/powerpoint/2010/main" val="1995542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F9512E-2413-46CB-AC53-461FC480ECBF}" type="datetimeFigureOut">
              <a:rPr lang="en-GB" smtClean="0"/>
              <a:pPr/>
              <a:t>06/05/2024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2958627-65B5-4DF7-92B8-25A4675EFADB}" type="slidenum">
              <a:rPr lang="en-GB" smtClean="0"/>
              <a:pPr/>
              <a:t>‹#›</a:t>
            </a:fld>
            <a:endParaRPr lang="en-GB"/>
          </a:p>
        </p:txBody>
      </p:sp>
    </p:spTree>
    <p:extLst>
      <p:ext uri="{BB962C8B-B14F-4D97-AF65-F5344CB8AC3E}">
        <p14:creationId xmlns:p14="http://schemas.microsoft.com/office/powerpoint/2010/main" val="3476126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F9512E-2413-46CB-AC53-461FC480ECBF}" type="datetimeFigureOut">
              <a:rPr lang="en-GB" smtClean="0"/>
              <a:pPr/>
              <a:t>06/05/2024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958627-65B5-4DF7-92B8-25A4675EFADB}" type="slidenum">
              <a:rPr lang="en-GB" smtClean="0"/>
              <a:pPr/>
              <a:t>‹#›</a:t>
            </a:fld>
            <a:endParaRPr lang="en-GB"/>
          </a:p>
        </p:txBody>
      </p:sp>
    </p:spTree>
    <p:extLst>
      <p:ext uri="{BB962C8B-B14F-4D97-AF65-F5344CB8AC3E}">
        <p14:creationId xmlns:p14="http://schemas.microsoft.com/office/powerpoint/2010/main" val="2928384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F9512E-2413-46CB-AC53-461FC480ECBF}" type="datetimeFigureOut">
              <a:rPr lang="en-GB" smtClean="0"/>
              <a:pPr/>
              <a:t>06/05/2024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958627-65B5-4DF7-92B8-25A4675EFADB}" type="slidenum">
              <a:rPr lang="en-GB" smtClean="0"/>
              <a:pPr/>
              <a:t>‹#›</a:t>
            </a:fld>
            <a:endParaRPr lang="en-GB"/>
          </a:p>
        </p:txBody>
      </p:sp>
    </p:spTree>
    <p:extLst>
      <p:ext uri="{BB962C8B-B14F-4D97-AF65-F5344CB8AC3E}">
        <p14:creationId xmlns:p14="http://schemas.microsoft.com/office/powerpoint/2010/main" val="2497571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FFFF00"/>
            </a:gs>
            <a:gs pos="48000">
              <a:schemeClr val="bg1"/>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F9512E-2413-46CB-AC53-461FC480ECBF}" type="datetimeFigureOut">
              <a:rPr lang="en-GB" smtClean="0"/>
              <a:pPr/>
              <a:t>06/05/2024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958627-65B5-4DF7-92B8-25A4675EFADB}" type="slidenum">
              <a:rPr lang="en-GB" smtClean="0"/>
              <a:pPr/>
              <a:t>‹#›</a:t>
            </a:fld>
            <a:endParaRPr lang="en-GB"/>
          </a:p>
        </p:txBody>
      </p:sp>
    </p:spTree>
    <p:extLst>
      <p:ext uri="{BB962C8B-B14F-4D97-AF65-F5344CB8AC3E}">
        <p14:creationId xmlns:p14="http://schemas.microsoft.com/office/powerpoint/2010/main" val="8531279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couponbazi.in/price-online/highbeam-studio-ayatul-kursi-islamic-wall-decal-A8390965"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5373" y="116732"/>
            <a:ext cx="9817349" cy="6284068"/>
          </a:xfrm>
        </p:spPr>
        <p:txBody>
          <a:bodyPr>
            <a:normAutofit fontScale="90000"/>
          </a:bodyPr>
          <a:lstStyle/>
          <a:p>
            <a:r>
              <a:rPr lang="en-GB" dirty="0" smtClean="0">
                <a:latin typeface="Castellar" panose="020A0402060406010301" pitchFamily="18" charset="0"/>
              </a:rPr>
              <a:t/>
            </a:r>
            <a:br>
              <a:rPr lang="en-GB" dirty="0" smtClean="0">
                <a:latin typeface="Castellar" panose="020A0402060406010301" pitchFamily="18" charset="0"/>
              </a:rPr>
            </a:br>
            <a:r>
              <a:rPr lang="en-GB" dirty="0">
                <a:latin typeface="Castellar" panose="020A0402060406010301" pitchFamily="18" charset="0"/>
              </a:rPr>
              <a:t/>
            </a:r>
            <a:br>
              <a:rPr lang="en-GB" dirty="0">
                <a:latin typeface="Castellar" panose="020A0402060406010301" pitchFamily="18" charset="0"/>
              </a:rPr>
            </a:br>
            <a:r>
              <a:rPr lang="en-GB" dirty="0" smtClean="0">
                <a:latin typeface="Castellar" panose="020A0402060406010301" pitchFamily="18" charset="0"/>
              </a:rPr>
              <a:t/>
            </a:r>
            <a:br>
              <a:rPr lang="en-GB" dirty="0" smtClean="0">
                <a:latin typeface="Castellar" panose="020A0402060406010301" pitchFamily="18" charset="0"/>
              </a:rPr>
            </a:br>
            <a:r>
              <a:rPr lang="en-GB" dirty="0">
                <a:latin typeface="Castellar" panose="020A0402060406010301" pitchFamily="18" charset="0"/>
              </a:rPr>
              <a:t/>
            </a:r>
            <a:br>
              <a:rPr lang="en-GB" dirty="0">
                <a:latin typeface="Castellar" panose="020A0402060406010301" pitchFamily="18" charset="0"/>
              </a:rPr>
            </a:br>
            <a:r>
              <a:rPr lang="en-GB" dirty="0" smtClean="0">
                <a:latin typeface="Castellar" panose="020A0402060406010301" pitchFamily="18" charset="0"/>
              </a:rPr>
              <a:t>BALAJI TEMPLE MATRIMONIAL SERVICES</a:t>
            </a:r>
            <a:br>
              <a:rPr lang="en-GB" dirty="0" smtClean="0">
                <a:latin typeface="Castellar" panose="020A0402060406010301" pitchFamily="18" charset="0"/>
              </a:rPr>
            </a:br>
            <a:r>
              <a:rPr lang="en-GB" dirty="0" smtClean="0">
                <a:latin typeface="Castellar" panose="020A0402060406010301" pitchFamily="18" charset="0"/>
              </a:rPr>
              <a:t/>
            </a:r>
            <a:br>
              <a:rPr lang="en-GB" dirty="0" smtClean="0">
                <a:latin typeface="Castellar" panose="020A0402060406010301" pitchFamily="18" charset="0"/>
              </a:rPr>
            </a:br>
            <a:r>
              <a:rPr lang="en-GB" dirty="0" smtClean="0">
                <a:latin typeface="Castellar" panose="020A0402060406010301" pitchFamily="18" charset="0"/>
              </a:rPr>
              <a:t>REGISTERED ASPIRANTS</a:t>
            </a:r>
            <a:br>
              <a:rPr lang="en-GB" dirty="0" smtClean="0">
                <a:latin typeface="Castellar" panose="020A0402060406010301" pitchFamily="18" charset="0"/>
              </a:rPr>
            </a:br>
            <a:r>
              <a:rPr lang="en-GB" dirty="0" smtClean="0">
                <a:latin typeface="Castellar" panose="020A0402060406010301" pitchFamily="18" charset="0"/>
              </a:rPr>
              <a:t>BRIDES</a:t>
            </a:r>
            <a:endParaRPr lang="en-GB" dirty="0">
              <a:latin typeface="Castellar" panose="020A0402060406010301" pitchFamily="18" charset="0"/>
            </a:endParaRPr>
          </a:p>
        </p:txBody>
      </p:sp>
      <p:sp>
        <p:nvSpPr>
          <p:cNvPr id="6" name="AutoShape 2" descr="data:image/jpeg;base64,/9j/4AAQSkZJRgABAQAAAQABAAD/2wCEAAkGBxMTEhQUEhQVFBQUFxkXGRgWFxgXFxgXFxgaGBgWFxwYHiggGBolHhwWITEhJSkrLi4uFx8zODMsNygtLisBCgoKDg0OGxAQGywkICQsNDQvLCwsLCw0LCwsLDQ0LC8sLSwsLCwsLCwsLCwtLywsLCwsLCwsLCwsLCwsLCwsLP/AABEIAPMAzwMBEQACEQEDEQH/xAAcAAEAAQUBAQAAAAAAAAAAAAAABQIDBAYHAQj/xABGEAABAwICBAoGBwYGAwEAAAABAAIDBBESIQUxQYEGEyIyUVJhcZGhByOCkrHBQmJjcrLR8BRTc6LC4TNDg5OjsyQ08Rb/xAAbAQEAAgMBAQAAAAAAAAAAAAAABAYCAwUBB//EADkRAAIBAgMFBgUDBAICAwAAAAABAgMRBCExBRJBUWFxgZGhsfAGEyIywRTR8SNCYuFSciQ0FTOS/9oADAMBAAIRAxEAPwDqC+OnVCAIAgCAIAgCAIAgCAIC5HJhbI/qMc7wBKsnwzByryd7WV+Gfvoa5x3pRjzdjH4O1vG6Op3E5mNoOd7lvJJ8QV29vVYvAOLebtl3meKpfLxs48LvzzLioB6EAQBAEAQBAEAQBAEAQBAEAQBAEAQBepXdgXRTute2Snw2XiZ03USyXVenI1upFOxaXPNgQBAEBh6cnwUlU7aIHgHoJFh5kKx/DVvnzdv7deRsw8N/EU4/5Ij/AEdTX0ZGM+TI9v8ANiz8V2dvv/wLZ/dw014+9TfteNsfJ80vQnFQyIEAQBAEAQBAEAQBAEAQBAEAQBAESb0BWyO51FTcLg51am44vuTy/YwlJJXMDSumYILg3e/YGG/idisdPYlBK9S6eX2u+nF3XHlwNW/J6GFwX4Sy1E8zHgBgjYWNGzluDjfabFq6mJrOlhtyCybUbdH+dfU17n1EyvnZMCAIAgNf4fVOCgm+vgZ4vBI8AVY/hu/zp5f2/lE/ZdPfxcOl35GH6K5r0Uzb82e/vMb+S7O35f8AgtXX3Lv7PU27chbFxl/j+TbFQzlhAEAQHr5mNw4hcuvtsrLs3AYWthlOpFt3fFoj1JyUrIyYKdrswfzUiGwaEn9379nLvMXWZj8Wb2sb9yrTwldTUNx3fCzJG8rXuUrQ4uLszILwBAEAQBAEAQBLMGZFSbT4bVZ8JsS1p1W0uXF9q4e8iPKtwRC6c0sLmGIOmkAzjhsS3oMrubGPvEKwKO7HK0Ypa6ZLm+hovmRH/wCTlcC6ol4s2JbFAAQCNQke8XeNXNDd61TxGHpTjCV25XXY728OvZzM05Mj+DTeLrowdUkcrN4AkH4D4rDEU41aE4z4Z8dV2Z8TOWTTRuqoDJIQBAEQNQ9LbcFNA2+b5SbdjWm34lfdk7M/SQ+Y3nLhyXA62wJb9eb5L1ZgeiWfk1TP4b/NwPyWG303hH2rl/Ph3kjb0Pqpy7V6G/KinBPCL5Fexk4u61R4GtAAAyAyHcjbbuwerw9IPhDWYHsHVaT5kq6bMjJYOCfX1NEldsu6I/bBDDMHskdLG2QxPbgsHgGzHtvhte3KBv0hTa1ejRq/JndPKz1TT4u2az5mhJtXRMUOnI5HCOQGGU6o5bBx6cBBwvH3SVtShUjfKS5rPz1R5oZr6O5JvYfPoXHr7ChWrSnGbSab52fBLmrG1VmlaxhyCxsqziaUaVRwi335EiLurlKjmQQBAEB60XWylSdSW6jxuxddDhGJ7gwduRXew2wK7+uo9xLnk/yaZVlosyzU6eghaC91icmgDFJIddmMGbirFh4KlHdhrxlpxuR5Z6mBN+0VNuNxU0Bz4tjvXvHVkeMox0htz9ZRsTtWhhZZxc+q089TKNNy6GZBTxxtwRRtjZ1WgAd56T2nNVjaG0pYx3eXTguz3+CRCnul2PWO9Q8LK1eDf/JepnLRmtV9Fxc0Dx9Gdg9+8f8AUr1Vi3GcVyfoRVLJGxr56TAgCAIgaN6aJeXSsH0WPd7xaP6Svq1koxjHSx2vhqP01JdV+SI9Fk9qmRvXiPi17SPK64+3Y3wcu1epN25C9GMuT/DOoKglYCAIC5TjlDK/Yp+zVfEK0d58k7e7amFT7TQ+HsrjJMGm5w8W37xGAeZV5jTcZRpyle2V2aE/pub05gaGtbezWtb3YQAqbtjExr4l1IN6K6fB8l0NtKNo2ZangZI0skYHtOwgEZbc9R7RmtGBx0sK5Si3d8red/fU9nBSMeF09P8A4eKoh/dvd65vZG92Tx9Vxv27FZ8HtelXyn9L0T4N/gjypOOhL6O0lFUNJZnY2c1wLZGHoc05tK61SEJx3Kiun7uma1zRTLSnL9ZDpVVxmx6zcd3TPholo5NK17efaSY1UYqrrN4QFTIyb22KTh8LUr33OH5djGUlHUjdPcIYacNa0Y5trQcgfrfrYrhQ2Vho0qUpx+tJNrr198ER96Tb5Gq0VdVV8ruKIIbz5XX4mLO1gB/iP+qDszIXSq/Y61Z2ijy6X0x1Nu0XoiKnF2l0krufLJm93YOozoaLAKs7S2vTnaOHb3eKzV/fkZ06T1kZirbk2SAvAVRc4d4UnBqLxEFLTeXr0MZ/ayxp6k9TIf3fL/23B/wC+gTp7tTdef55kFO6Lzm2Xz2vhp0ZOM1azsToyTR4tBkEAQHMfS1NeuDRqZCxvjid8wvqiSSSWlloWX4fjbC35yf7GD6NpLaRhGx+Np3sd+S8nTjUThJXTVrczftqN8HN8rPzOw1Qs45Aasgvn214bmKktxR0yWiy7EU+k7xLS5psCAv0TrPC6uxKny8dB+80aqyvBmi6Vix1UYP06mPwY/jHeTCrlKsqcpVXpFN+Bqf22N3mkxG6ouOxTxNT5knz588tfDsRvhHdVi2oRmLrJTkuJ5Yx6qiDy1zXOimbzZGa7dV41SM+qdxC7+zNr/IgqU81fw04+OXmkaalK7ujKpNLFrxFUtEch5rhfipf4bj9LpYcx2jNXBwcVvRzTIt+ZmVFNfmjO/cq5tLZCqxTw0FvXzWSy6ace8306tvuZhujI17MlWauEq0k3JaOz6MkKSZCcJtNCNrmwusLHHITqbtsfmrth8Dh8HJ/Iu2+L9DRdyzka5wf4KOqvW1JdFTnMMzbNNtu7bHGejnHs2yKmKw+Hg5VJreXC/Ewe9J2SN9hAjYI4wGRtAaGNADWgC1gBkqfi9qYipKS33aSzV78Oll5G+NOK4Hi5JtCAICqM5jvW/DS3a0JWvZrLTiYyzTM2piDxK06njycy35r6RXe84z5pPmQI8iLoZC6CFx+kxp17cIv53VN25SnTqu7yk21n0XD2yXRaaLq4RuCAItQcc4e1GPSFQQbgODfcaGnzBX1OKsre9C4bJhuYOC6X8WWOB8+CupnfasG5xwn4rNfcjZtKG/hKi/xfkdyr+eVQtv/APvT7vQotD7EY64xuCAuQHPuB+C6exk3jIW92Rrq/YzVXQYq2mHV46U+yzAD4yBWjFythKz/AMbeLNEc5JGzKiEsIAgCJtO6BRUxNkYWPAcw62nV39h1G6mUMfXoyThK1vDw04GDgnqWoqp9LlI4y04/zScT4s7Wm6zPr7NvSr1hsTTxK/ptbyWaXbbL1Ick46ktVNaRckDIWcdW8qLj9nLG53Sla12uvPsuZQnudhr3CLQodxjW5YwSOwuzHmptdblW67TyMrqxn0k/GRMk2vaCR0HURuNxuVP2thVSqSldtt36KPDh1tllfLtkUpXRcXGNwQBAEABWUJuElKOqPGrmZROzPcPL/wCq4bHryqYd34O3kv57yLVVpEVo1lmOblyJZW7sbi3yIUD4gptTjPLNLtyy/BnQeVjJVcJAQAL2Ku0eM4TpmTFUTO60rz4uK+pxyRfMNHdowXRehZop8EjH9R7Xe6QV6zOrDfhKPNM+gqu2I4dS+fbZjSji5Klplz146nz2lfdzLK5ZsCAqeLMLs8h8V39j4W9RVknZX7NOf4NFWWViF0WwOq5Sf8unYB3ySOJ8mNXX2juPByjLjmu2Nv3NUL75MKkkwIAgCAIC9TkjFbotnqzy/JWD4dVRV3KHDXsNFe27mR/COISuipSPVkGSS2XIZZrG5arvIP8AplWPGYz9NRlWtxVu9/tcjxjvOxJRWdlb9fr4rk7JxUKsHSSzWfdkrdxtqRazMGnbxbpYranCVv3ZL4hueD7wWW3FF4SLtmpWv05eIo/cXlUCUEAQBAEBWyTDn228Rf5K0bBf9Gouq9GRq2qMWGT1kw+u1/vxtHxaVj8QSk4UuX1fg9oasvqskgIC6H4Y5JMvVtc7cGk/rvVm+H8Oql5qycXfjpbwfHx8dUlvTjDnl5nzwTfM7Vb0fRllkCvHoDvtHNjiif142O8Wgqg7cVsbPK2nofP5w3Jyjyb9S6uSeBAWNNT4YR2m3zPyVy2Um8PvcFlx1dm+NslZEaS+oj+C5xftL+mQMHaI42ZeLnLza2VFK9vpb7c0reGenA8h9xLqnEoIAgCAICmonEYBvm42Gz9f2Vs2PhVSpyrX1yWTXaRqru7GHouXjTNPse7i2H7OE4b73mXyTbjtRjCz0v4ta8eGp5R1uSdM6x78vyXK2NiPk19cnk+/9nxNtWN0U6TAa+GU6r8U7sbJaxPc8N8Vbq1CNWnKnLz6cfC5FTs7opeMyqBiI7tRrkTY6Hi0mQQBAEBTVj1EjuqQfNWv4fp3o1ZdnH8W87kat9yRE6InxVD/AK0TD7j3A/jC3bUofNoRdr2l2arnos9bnkHuyJkhVCcXGTT4Mko8WJ6YvCKbBo+sP2bm+8MPzVz+Gf8A16uXHXuMsLDextJdfTM4OrEX8IDtfBGXFRUx+zA90lvyVD28rYx9i9CkY6O7iai6+pLrjEUICF4Y1OFsLL9J7rq87PTjg4Rcr/i+dvNEf+5sp4Ej/wANjjrkfLJudI7D5WXH27W/rfLT0SVu6/q/AypLiTirxuCAIAgFlnGLtvHhqfDTSpEjmx5loDWDpkfYNHvEeK+iKnD6Ywyjr45sirKN2bNQ0jYYo4m6omhg7bDM79ape0cSq9SUpPO+XK38WN9ONkX2usoFKrKlLeiZtXMmog42F7DkXNOfQTqO45q/4Ku6tGFV6tZ9vEhTVm0YVNKZGNfbW0X1mztTh2WNxuVU2vhqkcTNqL3eeby4ZvTs4cCTSkt1Fa45tCAIAgKakXilHSx3iBdd3YlSMau6/wC7K+lsvO+nTvNNVcTTeDtZarhHXbLF4gSD/rVixEZPD1IxV21x7feZhLVM3Uqh1ElJpO5IWh4sD0170hz4dHyi+b3xt/mxf0lW34aS3Kjvnll78u8n7JhvY2L5Jv8AH5OPK0FyCA7J6NcLtHAm92Pe3zxD8S4m2MBhpUJ4mae9wtfuy5FK2y5Rxtlo0n78CeVFIYQGm8PZrOB6kRPxKvWzYpYWmklpw45+pHerNm0NScVTwR9SKNvgwXPiqztq7x1R2tn+DZS+xGYuWbAgCAICtrw1rnkXwg/287LvbCoRnV35R3ra9ltXnz6PPsNNV8DRNC05nr2F3NixVD+8cmIH2ji/01aJ1NylOryXr69hrlwibwV88qO8m/QkoLA9M2ld+X68lctj1t6luNrK1vDP8ESqsyOpoMEk8Y1A8cNnJkviHbZ4cfaCy2vhJVaTrQ/tWedslplx/wBClKzsy4qWSwgCAICppyIIvfxU3B4j5Ttu3zWed1nw4ZrIwlG5zPRknF1cGLU2drT7d4v6lfJU4TUoT0ad+yxok8ro6ZIbk96+e4qanWnJcW/UkRySKVoMjTfSnNalibtdNfc1h/NXD4aS+VN8b/g7Gw43xEpco+rOXqylpCA6v6I5r0dQw7JMQHewfkoW0pR/RVYu17OyfT9io/EEbYmnLp+Ta183OYVNaTqC3UKE6srRTfYYtpGocM6XE5wI55ji997Y/mr9hqfy3CnySXgRnL6WbhNrNrblR8e1KvKSsr8Fov35343JENChQzMIAgC9iruwMbSp9UQPpfD9X8FbNi0FToSq2f1ZJvktfMj1JXlYiuCNNZs01s5ZMLT9nDdgHdj4w7wte3MS6cadFL/K/O+VrHtNXbZPFVict53NyCxPS7TMu4C9r38di6uxI72NhG9r378tDVW+xlivms6KQZXJhf2CS1vB4aN5VuqqUqFSktXFojLJplbhZUGrT3Hb8NepNTueLUehAEAQHM+F7OJqJnNFsDxKNxEoX0qi1JRaTSaWvVcSI/tOmuN8+lfO8SnGrJPm/Ukx0QaLkDpWNGm6k1BcX70PW7K5z30uktfTsOxr3e8WgfhKveyMBUwdOUKmrd/LvLB8P2lGc10XvxOfLrFiCA6L6IZf/baeqxw7wXD5hc7asYSwlRz4LLXXu/i2uRW/iGP/ANUlza9DfV87OEXqQjEL9IXU2POEMVDefFdnvgur5GqqnukXwjp7zUrevUBx7omOl/E1quNV7sak+SZFXBEhIbk/NULFzU6rav369/DwJsVZFKjmQQBAes1hbsOr1Yrr75ep5LQjOE9UQx5bm4ANYOl7yGMHdiI8V9Acc4wb0Wf556EFczNo6RsMUcTObGxrQTrNhYu3m5VO2vioYitv042T4vV2y7l07+JKpRcVZl1co2hAVwusR+rdql4GrGnWUpOy5626rryfAwmrow9JuuZGA2EgJaeg7DucLq7QxMKz+dT0bfkyJutZMvwVPGRxvsBibc9h2g9xy3KrbahuVlGyyvmuN3dX7ml+WSKTuipcc3BAEAQGm8PqO82Y50YHkW/JfQ6DmqUN9JOyyXTTmRlZ3sbLoKQvpad51vijJ78AuPFVHa+FlSxM5cG7q3XP8mylK8bEhCOU3vHxUTAx3sTTX+S9TOf2s5f6XZsVfbqRMHjd3zX06r9xZ/h6NsJfm2aUsDuBAbp6Kp7VUjevC7xa5p+F1z9qw3sJU7L+BxNuwvQjLlJeZ05fOismRRc7Xb5rtbDiniV9Vn2Xvxa0y01yNNb7TA0pnWRfZwyu3yOYweQeu/ter8vBTs85NL9/I00leaL5KpE5ym7ydyWlYLE9CAICsCwLsrAXXb2Tg3WqRk7Wj9XXJ6c+XRGmpKysQEB42riYebGHTv25gFkTT7RLv9NWiU6cYSlUdrppX5tEezvZE4vnhOCAIAgMLT0ZELZR9B9j911s/HD4q47GhfBX5SfH8cCNP77FvgtIH8bH1Txgz1CTXbucHe8FvxeAWKtJq9k1ra3J++VjFS3MiRVHZLCAIAiBH8LqXFxbtpBvbsOrzX0XWlGbtd5u3B5ZZctCHB2bRa4JP/8AEa3LkPkZsvZsjreVlXduStJ5L6t3lfThxWa7zbTRMQc5veFyNn3/AFVPd13l6myf2s476Q6jHpGoPVcG+60A+YK+lyd5MuOx4bmCprpfxZrixOmEBsPo/mLa+G30sbPeY63nZRcdFyw1SMVduL07Dm7WipYSXSz8zsTmkaxZfOKlGdN2mmu0p6aehepXgEk7Au1sBL5s207pZcuWfiaa2iI1px1VQ8amMgj3+sefxtXS27GUsHFpZKWfhY10fvMtU8lhAEAXqTbsgeVhPF4ek/q/mrnshzhgnGVvufb1v70SIlS2/cieDjbiWb97IQ0/ZxXY3cXcY72lA25iJQ+XSi9M32vTy8zOir3ZLqtEgIAgCAqk5cborA4wW36L6vA5rvbK2pKjagoJ7ztfO9m+Hj3mmpTv9VzS9CVpiqIy7k3Jhf2YzYeDw3xKs095QnBO10/fAwkk7M3JfOySEAQBAeVIxttYaz5i/wAlbNkYt1oTp2SSz8faI1WNmmR2hI8BqGdEoeO58bPmHeaw25CHyYzaz08H566ZcXmKTd2SsHOb3j4rg4C/6qnb/kvU3T+1nD9KASyzyX50sjhvcSvok6j3i8UH8unCHJL0IpbiYEBJcGZsFZTO6Jo/DGAU45kXHR3sNUX+L9DvNfGGkAdCpO38LDD1oxhpYoNCTksyK01U8WwW+k62fZr+Kl7Iw+4qk433XZK/Na+DE/qsjD4Ky445pf3k7yO6PDCPwO8V5t2a3I03qlfxfHlkn4rqeUlmyYVWJAQBAVRgEgE2HSpGEpwqVownLdTebMZOyui3pp+Cne5vOdyI79eQiNnmQVf1hoUVGlHSPHzbZC3m8zyCmbExkbBZrGho7miwVL2rV+dW+ZbX04eX5JdNWVitcw2BAEAQHrdYWyg2qkbc0ePQ1LhdQETPI5PGgSDscddu5wvvX0HfclGq1beSduTI8NLG2U1WJaeCQCxewEi+o/SG51wuJ8Q0qNOnSVNWyyz4dl799hRbu7hVUkhAEBephmd3xA+asPw8m6tRW/t/KNFfRGDJFgqX9D4mHex7wfJw8FM23C+FT5S9V/owov6jKJwxyyHVGx7t4aSo3w5gvmVnXksoaf8Ab+De/qnGHNr1OJUEF4lZZv6i71Z2qEXLGWmxUqMrolxldFCyMi5BLhc1w1tcHeBujMZx3ouPM+h9IEFwI2gHxVO+JlBYtW1tn77j5zQTUWupqHD+tAMLRkA0uOfScz5Lu4ScKmHi4Ky7b3b1er48OBgk03ckuCcWGhpwRmYxIe+QmQ37butuVe25WU60oLhZZdMnfrwv0NlJZXJRV83BAEBXG07NZyG/K+7Wu5sPDb2KjN2yzt3Oz6r0djTWl9NixpRmOeKMcyBpmcO0+riB/wCQ+wFZ9oN/o6s1y9f9EeH3pFxfPLk4IAgCAIAvYycXdAw9M0hkYHXuWm3bY/3AVo2PXqVoTdSd2ravP+DRUtFqxhcGg5plhP0Txjfuv5wHtAn2gvdsYapXjGcM7J3z049mfnY8hJJkyVVpRcXZm8Lw9CAuREZk67Zd97rt7ClSjXbnrou1s01r7uRb0qLTQnrCRnk1/wAGOXd2nQdXCzS1Vn4PPybNNN2kjG4RTYdH1ez1TxvcMPzWPw5N/p5xta3m3z7NLW6k3Cx3sZS/7LyOYaIhtBddCo/qZacRK9WxA6T1qRROhQ0MNbzeCj0B3+llxwQPH04mO77tGapfxFTUcRGySur9vU+fSju1Zx5Sa8zn/pOqi6Z9hm2KwHaW5DxI8VaMPOVWEHNbraWXvpmRLWTN/p4sDGs6rWt90AKgYyo516kucn6kmCtFFxRTIIAgMh84YGdJF/HL81fsBCFHAwcdZK9/x5EKbbmyL0PUcZx0/wC/dyf4cfIj3Gzne2uXtbH7jlh08t3Ptefpbv6GylC/1GYqqSQgCAIAgCAvQ2sQbZ5dv6vbwXc2NXhRbct3vsnZrOzeudnbp46aqb0MCthMT4pRqJ4t33ZNV+54YrHVhKVKcI5trJc2s1pz5cSOnmmZTxmb9KotdSVWSlrdk2Oh4tR6EBk0DLkjsVj+Gqe/iH0SfHg/epHxDtExdMc2B+1krP8AkBi/rVgrRbhUilf6X04GlapkT6RanBo2QC15HsZ4uB+AK92W4rCtK175295HV2TG+Ni3ok35GoaOgtT7l6zs1al6prekYL3WynKzOnRnYh1MTJ1zxAdu4HTcZQUpGZawsNvqvLQPIKpfENKVWtDci21HO3blco2PioYup1d/FGmaYbx2kGN61TE32WPDj/K0qw0V8qCTf2x1fRcWcyWh0l2sr5zUTU2nzJS0PFgehAXIW3NvibKbgKMatXckk783b3fQwm7K5pnCfSbnSmKInES2Fh6HPOHFuvi3K7woxoxjTb+mC1fJZs0PNX5m4fsoiAjaLNY0NHcBYKn7Zg4Yyalrr45m2k7xR4uWbQgCAIAgCAIgZlZS8ZE+MnntyOqxOo94K+kwUlGE3q0npbyID4owKaTHG2TrAEjodqc3cbjcqbtTA/KrTlF5Xvn15c9fLxlU53SK1yDaEBXE8g3GtSsHiKlCpvU279Hbx6GM4prMt6YzpZD1Rj9xwePgr1SqfNUZv+5J+KITVsjVPSxNanp2bHT391h/NNnU3Tw7i/8Ak/FZPgr53zOxsp/1pS/x/Jh0jL04t0LZu5Epz/qmrV0RuvInYozTRB1MJaexSoTudCFRNGOSthm2dh9FDi6gN7gRySbxyXEeZUDEYB4iqpXaSWduOeafHTTkUrbUlHE5cUiE0PDi0lCXC+EzSn2YywHuu8LHEVIRw9SVRXVtOZzGndJG/r55K18iSF4ehAW6qqEUcjz9FpI79i7mwYqWIs+GfDh3ft42NVXQ0HgdE6etMh5sDS8/xJbsYB3N40+CsO1asqWCnNauy8dTWs5JHQybqi1Juct5/uSErHiwPQgCAIAgCAIDNp6i9gdnzVy2VtL9Qvkvgrrrnzu+ZEqU93MjWMwSTR7C4StHY++ID2g4+0tXxBC9GM12Pu0z737R7Redi6qkSggCAymxh8b2dZpHi235q+YCalhaUo8vNZEKf3M0r0iULpdFQTtzMOCV33XNwu8Lg7iurRwqo02k73bfj+2RLwFfdq2fFWIPg1phrosJWFrZE2qnvXRZ0lCDey1ONiZQr2IGcDO6ySJyxFiHrHNGpb4X4mxYls7pwC0U6n0W1rxZ8gdI4bRxmoHtw4Vvf00myo7QrqtiXJaaeBF6CpsNbI4jmQNH+9ISf+oKubQxPyMNd3+qVsuz33mqP1SNkKplRxc246XJK0PFgehFqCD9IlYGQsjb/mG57hl+a+jYejQp0lKl/dz6emediGm28yz6O6UNoTLblVEhkv8AUHIj3FrQfaXL29Wg8O6O67xaz7Vn2a2M6d9+5sSppJCAIAgCAIAgCAvUus2Nri3iQuzsSTjXbTSvZZ9ZI1VtDGr5hjhk6HGJ3YJLAHc8N81aqlONSEqc0tHrzWhGTs7ouyDPVZUXFx3arW7b30y8CZHQpUYyCAz4Hc3Vm229p/uV9AwNSNTBU2rZKzIM1abLOhaccTJA8BzWvkYQdRY4lzQezC4BdyjJSpo1XcZXRx/hbwOn0dIXwNfLSk3BALnR/VktsGx3j26507HYoYhVVnr70IVnCHLpWn5ZvSMCp0mZD0XXqhY2Js3fgD6PpJ3snqmlkLXBzWOFnSkZi7TzWX6dfctsKblnwImJxvy1uxd2/I7LOOTZe4l2ptHHjqapRMBnqnjVxjIh28UwE/zPcNyp3xB9NKlG/NkqhqzPVXJIQHrW3W2lRlUf0+vv+TxuxofDjFUVIiac3uZA0jYZHBpI7gS7cvo9KMt6MJO7WpF0jc3tsIjAjbk1gDQNQAaLDyCoW0KtX59SEpX+p+PYb4JbqYUA2BAEAQBAEAQBAVMdY3+K3YevKjPfik31zMZK6sRGm3WLmXsJWYgegnLycL71eMPNypU6nOKffxIrjm0SFHU8bGyS1sTRfbZwycNxBVX2th3HEy3YNR4avK3N+nA30n9OZdXJNoQFwyusAMyzlADbYZjeL+Ss+x9o1ZzhhZW3bO1lx4XI9WCScjKppRiEjSCx7QDbVlzXeZB3dCtGGq7kt2RGkr5kkumazX9I8CNHzuxSUsRccyWgsJ7ywi6x3IkmOLrRVlLxz9S/ongnRUxvBTRsd1sN3bi65CKCMZ4mrPKUvx6EysjQRentJCCF8lsTgLMbtfI7JjB2k2CgVpqcrLRGaVkRmjaIQwRMvifYukd1pHkukPdiJt2WVO2/iqFdwdJp5a8e/wB+PCXQi43uX1XTeEBfp3WDu7o27FZPh1KUpqSTSV9PDPh+SPX4Gr6OoL17Xm1oGGTP95LdjPBokO8LuzxkcNHfbV3pfLtNbW/kbE85lUOvLeqSfN+pLWh4tR6EAQBAEAQBAEAQEbwui9RHIOdEc/uPy8jh8VetnVacsJCnf6ors1fDnbLxIuam+TMTgbW4mzRH6JEjdWp+sDucHH2wtO1Ir9O29LW4arOOvVvTsPVlLInVSySEBXDJhIOuyl4HFvCVlWSu1fXqjCcd5WMWWd0JL2tL4nEl7GZuYTcl7G63NO1ozvmAblWzB7Rhi43qSip30va/IjTpuLy0JTR+lGSMDmOa9h1Fpvu7D2LsUsTKn9M0anG+hnNqWnapkcRTfEx3WePqmjaksTTXEbrIvSun44W4nuwg5Aa3vPVY0ZuPYFDniZVPpgZKKWpFU0Uk8rZ6hgYGX4mEm+C4sZH2yMpGQA5ovtK4eM2ioXpUrO6zfPpHm/4N0IXzZnqmMlhAAFlCDnJRXE8bsZVLGL9wue85fC/irnsfCKjh5S4yfK2mq7PAi1ZXkQ+iOW18/wC/kLh2RgBkY3tbi9tc/wCIJJ7kF/br2tX8e8zocWZyrRICAIAgCAIAgCAIAgPW0jZQ6N3Ne1zTvFr967WwIKeNinyfoaqztG5zrRdW6lqeWCCwuikGfNJFz26muHSO9WvE0PmU50XldW/Z5Gu97NHRzHkCCHNcLhwzBHYqdi9lVcNUUZtZrVX95G2NRSRQuWzYEB6CsqclGSbPHoYVXouN7+MGOKX95E7A4/eGbX+0Cu7Q25OklCS3o9dVnwfZ3GmVFPPQtiCqGQqWOHTJACf5HtHkpUdvUH91Nrsaf4Mfky5lLqOodk+qwj7GFjTuMhfZe/8Az2GTypyt2rvy/wBj5MuZeoNFQxFzmtc6R2RkkcXyH2jqHYAAoOL21KvGUErRei/fmZxo2zMxcO5uCAIC4xmo/ruy6V1MDgKlaUJwz42zys+LWlzVOaV0y1pqcthLI8pag8WwDMguFi72GXcfuq9JQT3aa+mPBfgh58QxjWta1osGgADsAsAvnmMxKxFR1LO7beb8PAnRjuqx6ohmEAQBAEAQBAEAQBAetcQbjIrOlVnSkpwdmuJ40mrM17hZwfNRaaH/ANgZFpNmytGoXPNeNh1bDsItezNq0pU40q0nvt6666X92RolBxd1oazBp2oojgma6EXBwzNs2/Y7Nh3FduthlNblSKklw1/gwUk80bLo/hhG8DEwd7TceS589mYN/wBls/atwXZbvM7y4MnafSMMoOEgOJFhqUHF7LTpzdKKbbVrZNacPXPiFJpq5ekjLTY61W8ThqmGqOnUVmu/0N0ZKSuilaDIIAgCA9a0lSMNhK2IdqUWzGUlHU9lqo49YxHf+gVbsPsrDUH/AFUpcLa9/R8+HYRnUlLTIhNIcJoo+dgj+++3kStn/wAdg27xo+cn+T3elxZbp9PTS5QQSS9GFhjZ/uS2bbuup9OlNR+XFKK5Ky8jW7a6kpoylc08dUODpyMIDL8XCw5ljCc3E5XdtsNQC5OL2rhYR+VTk73zautPVPwdzONOTzZkqmEsIAgCAIAgCAIAgCAIAgAK9jJxd0eMucec72N9YIFvBdKntfE06rqxau+i92/kwdKLViJqeDlHKSXwRtcfpxt4t/vRkFdDD7exE3/Wmrf9U+7hl5mDpJfaQulNBupbPZIZYXZcq3GRk6g4jnNOq9rjK973VhjUo1qaqUmr2zV9O7Uwi3fdkTvBzSIlY9shJkjAselhBwk9xBF+5c/aWGw06M69RNztZa8Flf8A3xPYuUZJLQz1SySEAQALKCTkk9Dxl+RotlkNtz0az8vFXvCUKeGoJU005pN3ZDk3J58DXqai/ahxkjnsgP8AhsYSwyNv/ivdrwu+i1pGWZOdhji8XTwkd1r63pyV+3J+7iMXLsJCj0XBCTxUMTD1gwYj2l2sneq9X21i7uCll0SXpxN6pR1MzjD061zv1lbNb2uT04mzcRSo8pOWp6F4ehAEAQBAEAQBAEAQBAEAQBAEBTLRiZrojkHtI7jbI7jY7l2dh3ljYRWjvfwNVXKNzQdFV5gnaX8nC4xyDoaThff7pAd7KtlShGpGVGejy7OprbyujotRFhNlS9pYH9JU3M+/t/Jtpz3lctLnGwIC7DHt6PC98gu3sfZ7r1I1LZRd78Mmv9mmrOysYmnTjEdM3PjyQ7PVCwYpSei+TL9Mits5ye9VSvZXtp2ZkW3AyHvvbIC3w6FQ8Xi/1Ft5Zrje7fb2cPyTYx3SlQzMIAgCAIAgCAIAgCAIAgCAIAgCAIAgLkEmFwPQpmz8V+lxEavLv/KMJx3o2NL4f6OwyCpa31cxwv7HgWF/vAeLe1XjD4j9XS+etG37dvehHX0vdJngdpQ1MfFPcOMhba51uj2HtI1HcdqhbT2bUx7jOMkt1Z38bmUZKn3kuqQST1jbmy20KLrTUI6s8bsrlU8uABpOfRfIfrNXTAYarhKG5V+58L5Ja9nEiTkpO6I3RE3GudUm+F/Ii7YW35ftvue0BqibYxCofLpvtfW6aXFe+wypRvdmeqiSggCAIAgCAIAgCAIAgCAIAgCAIAgCAIAgKKqnZLE+GS5ZJkezocOgg2IPYuzszaP6Zbu9k3nytz/iz7TVOF8zm2kqabR84DnWz9XKBZkg6OgO2Fh8wrpKmnHejnFryZpUk8mbNQ8NGEASx2PS3Udy5lXZWEmso7r6dO/xzMk5LiZVRwwhDfVsJPWdkB/ZZ09n4SlFWheSd7++HR3H1PVkboxsle4kkilv6yTMcbtMMJ2g6nPGVjYZm4lVakKEfnYh9i58TBq/0xNyncCeSLAAAAZAAagBsVK2ti44rEOrHR9vhn52yvpzcilHdjYtrmmwIAgCAIAgCAIAgCAIAgCAIAgCAIAgCAID0LKn9yPGeygPbgeA5riQWuAc0joIOVsyupR2hiaSjuTavJ+/N5dTW4ReqOTcP6COkltTAxtIJsHOLQbDUHEho7BkrtgJOvR36mb8OC5EaTadkZvo60XFVYn1LeNLHckOLizLVdl8Lt4K07Tqyw1JSpZNvt9T2H1OzOnvdr7rdlragNip2JxFSdWcpO7az/8AySIxSSLS5RtCAIAgCAIAgCAIAgCA/9k="/>
          <p:cNvSpPr>
            <a:spLocks noChangeAspect="1" noChangeArrowheads="1"/>
          </p:cNvSpPr>
          <p:nvPr/>
        </p:nvSpPr>
        <p:spPr bwMode="auto">
          <a:xfrm>
            <a:off x="155575" y="-200963"/>
            <a:ext cx="304800" cy="361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1547" y="261789"/>
            <a:ext cx="1905000" cy="1879600"/>
          </a:xfrm>
          <a:prstGeom prst="rect">
            <a:avLst/>
          </a:prstGeom>
        </p:spPr>
      </p:pic>
    </p:spTree>
    <p:extLst>
      <p:ext uri="{BB962C8B-B14F-4D97-AF65-F5344CB8AC3E}">
        <p14:creationId xmlns:p14="http://schemas.microsoft.com/office/powerpoint/2010/main" val="2863400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 result for hindu cultural wedding phot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86116" y="1528682"/>
            <a:ext cx="4096529" cy="312088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575160" y="313126"/>
            <a:ext cx="1588897" cy="923330"/>
          </a:xfrm>
          <a:prstGeom prst="rect">
            <a:avLst/>
          </a:prstGeom>
        </p:spPr>
        <p:txBody>
          <a:bodyPr wrap="none">
            <a:spAutoFit/>
          </a:bodyPr>
          <a:lstStyle/>
          <a:p>
            <a:pPr algn="ctr"/>
            <a:r>
              <a:rPr lang="en-US"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2023</a:t>
            </a:r>
            <a:endPar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7" name="Rectangle 6"/>
          <p:cNvSpPr/>
          <p:nvPr/>
        </p:nvSpPr>
        <p:spPr>
          <a:xfrm>
            <a:off x="320586" y="1236456"/>
            <a:ext cx="800219" cy="369332"/>
          </a:xfrm>
          <a:prstGeom prst="rect">
            <a:avLst/>
          </a:prstGeom>
        </p:spPr>
        <p:txBody>
          <a:bodyPr wrap="none">
            <a:spAutoFit/>
          </a:bodyPr>
          <a:lstStyle/>
          <a:p>
            <a:pPr algn="ctr"/>
            <a:r>
              <a:rPr lang="en-GB" b="1" u="sng" dirty="0" smtClean="0"/>
              <a:t>01G23</a:t>
            </a:r>
            <a:endParaRPr lang="en-GB" b="1" u="sng" dirty="0"/>
          </a:p>
        </p:txBody>
      </p:sp>
      <p:sp>
        <p:nvSpPr>
          <p:cNvPr id="8" name="Rectangle 7"/>
          <p:cNvSpPr/>
          <p:nvPr/>
        </p:nvSpPr>
        <p:spPr>
          <a:xfrm>
            <a:off x="320586" y="1605788"/>
            <a:ext cx="6096000" cy="1569660"/>
          </a:xfrm>
          <a:prstGeom prst="rect">
            <a:avLst/>
          </a:prstGeom>
        </p:spPr>
        <p:txBody>
          <a:bodyPr>
            <a:spAutoFit/>
          </a:bodyPr>
          <a:lstStyle/>
          <a:p>
            <a:r>
              <a:rPr lang="en-GB" sz="1600" dirty="0"/>
              <a:t>Hindu </a:t>
            </a:r>
            <a:r>
              <a:rPr lang="en-GB" sz="1600" dirty="0" err="1" smtClean="0"/>
              <a:t>Gaundar</a:t>
            </a:r>
            <a:r>
              <a:rPr lang="en-GB" sz="1600" dirty="0"/>
              <a:t>, </a:t>
            </a:r>
            <a:r>
              <a:rPr lang="en-GB" sz="1600" dirty="0" smtClean="0"/>
              <a:t>British </a:t>
            </a:r>
            <a:r>
              <a:rPr lang="en-GB" sz="1600" dirty="0"/>
              <a:t>Citizen</a:t>
            </a:r>
          </a:p>
          <a:p>
            <a:r>
              <a:rPr lang="en-GB" sz="1600" dirty="0"/>
              <a:t>D.O.B.: </a:t>
            </a:r>
            <a:r>
              <a:rPr lang="en-GB" sz="1600" dirty="0" smtClean="0"/>
              <a:t>10/11/1993 </a:t>
            </a:r>
            <a:r>
              <a:rPr lang="en-GB" sz="1600" dirty="0"/>
              <a:t>Height: 5feet </a:t>
            </a:r>
            <a:r>
              <a:rPr lang="en-GB" sz="1600" dirty="0" smtClean="0"/>
              <a:t>2’’</a:t>
            </a:r>
            <a:endParaRPr lang="en-GB" sz="1600" dirty="0"/>
          </a:p>
          <a:p>
            <a:r>
              <a:rPr lang="en-GB" sz="1600" dirty="0" smtClean="0"/>
              <a:t>Qualification</a:t>
            </a:r>
            <a:r>
              <a:rPr lang="en-GB" sz="1600" dirty="0"/>
              <a:t>: </a:t>
            </a:r>
            <a:r>
              <a:rPr lang="en-GB" sz="1600" dirty="0" err="1" smtClean="0"/>
              <a:t>MBChB</a:t>
            </a:r>
            <a:r>
              <a:rPr lang="en-GB" sz="1600" dirty="0" smtClean="0"/>
              <a:t> Medicine  </a:t>
            </a:r>
            <a:r>
              <a:rPr lang="en-GB" sz="1600" dirty="0"/>
              <a:t>	</a:t>
            </a:r>
          </a:p>
          <a:p>
            <a:r>
              <a:rPr lang="en-GB" sz="1600" dirty="0"/>
              <a:t>Currently working as </a:t>
            </a:r>
            <a:r>
              <a:rPr lang="en-GB" sz="1600" dirty="0" smtClean="0"/>
              <a:t>a trainee GP Doctor</a:t>
            </a:r>
            <a:endParaRPr lang="en-GB" sz="1600" dirty="0"/>
          </a:p>
          <a:p>
            <a:r>
              <a:rPr lang="en-GB" sz="1600" dirty="0"/>
              <a:t>Hobbies: Reading, </a:t>
            </a:r>
            <a:r>
              <a:rPr lang="en-GB" sz="1600" dirty="0" smtClean="0"/>
              <a:t>Writing, Watching TV Dramas.</a:t>
            </a:r>
            <a:endParaRPr lang="en-GB" sz="1600" dirty="0"/>
          </a:p>
          <a:p>
            <a:r>
              <a:rPr lang="en-GB" sz="1600" dirty="0"/>
              <a:t>Looking for a </a:t>
            </a:r>
            <a:r>
              <a:rPr lang="en-GB" sz="1600" dirty="0" smtClean="0"/>
              <a:t>progressive Indian Groom in the Medical field.</a:t>
            </a:r>
            <a:endParaRPr lang="en-GB" sz="1600" dirty="0"/>
          </a:p>
        </p:txBody>
      </p:sp>
      <p:sp>
        <p:nvSpPr>
          <p:cNvPr id="9" name="Rectangle 8"/>
          <p:cNvSpPr/>
          <p:nvPr/>
        </p:nvSpPr>
        <p:spPr>
          <a:xfrm>
            <a:off x="320586" y="3175448"/>
            <a:ext cx="800219" cy="369332"/>
          </a:xfrm>
          <a:prstGeom prst="rect">
            <a:avLst/>
          </a:prstGeom>
        </p:spPr>
        <p:txBody>
          <a:bodyPr wrap="none">
            <a:spAutoFit/>
          </a:bodyPr>
          <a:lstStyle/>
          <a:p>
            <a:pPr algn="ctr"/>
            <a:r>
              <a:rPr lang="en-GB" b="1" u="sng" dirty="0" smtClean="0"/>
              <a:t>02G23</a:t>
            </a:r>
            <a:endParaRPr lang="en-GB" b="1" u="sng" dirty="0"/>
          </a:p>
        </p:txBody>
      </p:sp>
      <p:sp>
        <p:nvSpPr>
          <p:cNvPr id="10" name="Rectangle 9"/>
          <p:cNvSpPr/>
          <p:nvPr/>
        </p:nvSpPr>
        <p:spPr>
          <a:xfrm>
            <a:off x="320586" y="3544780"/>
            <a:ext cx="6096000" cy="1569660"/>
          </a:xfrm>
          <a:prstGeom prst="rect">
            <a:avLst/>
          </a:prstGeom>
        </p:spPr>
        <p:txBody>
          <a:bodyPr>
            <a:spAutoFit/>
          </a:bodyPr>
          <a:lstStyle/>
          <a:p>
            <a:r>
              <a:rPr lang="en-GB" sz="1600" dirty="0"/>
              <a:t>Hindu </a:t>
            </a:r>
            <a:r>
              <a:rPr lang="en-GB" sz="1600" dirty="0" smtClean="0"/>
              <a:t>Arora, Indian </a:t>
            </a:r>
            <a:r>
              <a:rPr lang="en-GB" sz="1600" dirty="0"/>
              <a:t>Citizen</a:t>
            </a:r>
          </a:p>
          <a:p>
            <a:r>
              <a:rPr lang="en-GB" sz="1600" dirty="0"/>
              <a:t>D.O.B.: </a:t>
            </a:r>
            <a:r>
              <a:rPr lang="en-GB" sz="1600" dirty="0" smtClean="0"/>
              <a:t>09/08/1985 </a:t>
            </a:r>
            <a:r>
              <a:rPr lang="en-GB" sz="1600" dirty="0"/>
              <a:t>Height: 5feet 2’’</a:t>
            </a:r>
          </a:p>
          <a:p>
            <a:r>
              <a:rPr lang="en-GB" sz="1600" dirty="0"/>
              <a:t>Qualification: </a:t>
            </a:r>
            <a:r>
              <a:rPr lang="en-GB" sz="1600" dirty="0" smtClean="0"/>
              <a:t>B.COM  </a:t>
            </a:r>
            <a:r>
              <a:rPr lang="en-GB" sz="1600" dirty="0"/>
              <a:t>	</a:t>
            </a:r>
          </a:p>
          <a:p>
            <a:r>
              <a:rPr lang="en-GB" sz="1600" dirty="0"/>
              <a:t>Currently working as a </a:t>
            </a:r>
            <a:r>
              <a:rPr lang="en-GB" sz="1600" dirty="0" smtClean="0"/>
              <a:t>Banker</a:t>
            </a:r>
            <a:endParaRPr lang="en-GB" sz="1600" dirty="0"/>
          </a:p>
          <a:p>
            <a:r>
              <a:rPr lang="en-GB" sz="1600" dirty="0"/>
              <a:t>Hobbies: </a:t>
            </a:r>
            <a:r>
              <a:rPr lang="en-GB" sz="1600" dirty="0" smtClean="0"/>
              <a:t>Travelling, Music.</a:t>
            </a:r>
            <a:endParaRPr lang="en-GB" sz="1600" dirty="0"/>
          </a:p>
          <a:p>
            <a:r>
              <a:rPr lang="en-GB" sz="1600" dirty="0"/>
              <a:t>Looking for a </a:t>
            </a:r>
            <a:r>
              <a:rPr lang="en-GB" sz="1600" dirty="0" smtClean="0"/>
              <a:t>family oriented, simple man.</a:t>
            </a:r>
            <a:endParaRPr lang="en-GB" sz="1600" dirty="0"/>
          </a:p>
        </p:txBody>
      </p:sp>
    </p:spTree>
    <p:extLst>
      <p:ext uri="{BB962C8B-B14F-4D97-AF65-F5344CB8AC3E}">
        <p14:creationId xmlns:p14="http://schemas.microsoft.com/office/powerpoint/2010/main" val="3673858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0584" y="210578"/>
            <a:ext cx="800219" cy="369332"/>
          </a:xfrm>
          <a:prstGeom prst="rect">
            <a:avLst/>
          </a:prstGeom>
        </p:spPr>
        <p:txBody>
          <a:bodyPr wrap="none">
            <a:spAutoFit/>
          </a:bodyPr>
          <a:lstStyle/>
          <a:p>
            <a:pPr algn="ctr"/>
            <a:r>
              <a:rPr lang="en-GB" b="1" u="sng" dirty="0" smtClean="0"/>
              <a:t>03G23</a:t>
            </a:r>
            <a:endParaRPr lang="en-GB" b="1" u="sng" dirty="0"/>
          </a:p>
        </p:txBody>
      </p:sp>
      <p:pic>
        <p:nvPicPr>
          <p:cNvPr id="7" name="Content Placeholder 6" descr="See the source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81743" y="1719122"/>
            <a:ext cx="5037148" cy="293833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20584" y="565584"/>
            <a:ext cx="6096000" cy="338554"/>
          </a:xfrm>
          <a:prstGeom prst="rect">
            <a:avLst/>
          </a:prstGeom>
        </p:spPr>
        <p:txBody>
          <a:bodyPr>
            <a:spAutoFit/>
          </a:bodyPr>
          <a:lstStyle/>
          <a:p>
            <a:r>
              <a:rPr lang="en-GB" sz="1600" b="1" dirty="0"/>
              <a:t>No Longer Available</a:t>
            </a:r>
          </a:p>
        </p:txBody>
      </p:sp>
      <p:sp>
        <p:nvSpPr>
          <p:cNvPr id="9" name="Rectangle 8"/>
          <p:cNvSpPr/>
          <p:nvPr/>
        </p:nvSpPr>
        <p:spPr>
          <a:xfrm>
            <a:off x="320582" y="934916"/>
            <a:ext cx="800219" cy="369332"/>
          </a:xfrm>
          <a:prstGeom prst="rect">
            <a:avLst/>
          </a:prstGeom>
        </p:spPr>
        <p:txBody>
          <a:bodyPr wrap="none">
            <a:spAutoFit/>
          </a:bodyPr>
          <a:lstStyle/>
          <a:p>
            <a:pPr algn="ctr"/>
            <a:r>
              <a:rPr lang="en-GB" b="1" u="sng" dirty="0" smtClean="0"/>
              <a:t>04G23</a:t>
            </a:r>
            <a:endParaRPr lang="en-GB" b="1" u="sng" dirty="0"/>
          </a:p>
        </p:txBody>
      </p:sp>
      <p:sp>
        <p:nvSpPr>
          <p:cNvPr id="10" name="Rectangle 9"/>
          <p:cNvSpPr/>
          <p:nvPr/>
        </p:nvSpPr>
        <p:spPr>
          <a:xfrm>
            <a:off x="287701" y="1335026"/>
            <a:ext cx="6096000" cy="1569660"/>
          </a:xfrm>
          <a:prstGeom prst="rect">
            <a:avLst/>
          </a:prstGeom>
        </p:spPr>
        <p:txBody>
          <a:bodyPr>
            <a:spAutoFit/>
          </a:bodyPr>
          <a:lstStyle/>
          <a:p>
            <a:r>
              <a:rPr lang="en-GB" sz="1600" dirty="0"/>
              <a:t>Hindu </a:t>
            </a:r>
            <a:r>
              <a:rPr lang="en-GB" sz="1600" dirty="0" smtClean="0"/>
              <a:t>Punjabi Arora, Indian </a:t>
            </a:r>
            <a:r>
              <a:rPr lang="en-GB" sz="1600" dirty="0"/>
              <a:t>Citizen</a:t>
            </a:r>
          </a:p>
          <a:p>
            <a:r>
              <a:rPr lang="en-GB" sz="1600" dirty="0"/>
              <a:t>D.O.B.: </a:t>
            </a:r>
            <a:r>
              <a:rPr lang="en-GB" sz="1600" dirty="0" smtClean="0"/>
              <a:t>17/12/1986 </a:t>
            </a:r>
            <a:r>
              <a:rPr lang="en-GB" sz="1600" dirty="0"/>
              <a:t>Height: 5feet </a:t>
            </a:r>
            <a:r>
              <a:rPr lang="en-GB" sz="1600" dirty="0" smtClean="0"/>
              <a:t>2’’</a:t>
            </a:r>
            <a:endParaRPr lang="en-GB" sz="1600" dirty="0"/>
          </a:p>
          <a:p>
            <a:r>
              <a:rPr lang="en-GB" sz="1600" dirty="0"/>
              <a:t>Qualification: </a:t>
            </a:r>
            <a:r>
              <a:rPr lang="en-GB" sz="1600" dirty="0" smtClean="0"/>
              <a:t>Student (Masters)</a:t>
            </a:r>
          </a:p>
          <a:p>
            <a:r>
              <a:rPr lang="en-GB" sz="1600" dirty="0" smtClean="0"/>
              <a:t>Divorced  </a:t>
            </a:r>
            <a:r>
              <a:rPr lang="en-GB" sz="1600" dirty="0"/>
              <a:t>	</a:t>
            </a:r>
          </a:p>
          <a:p>
            <a:r>
              <a:rPr lang="en-GB" sz="1600" dirty="0"/>
              <a:t>Currently working in </a:t>
            </a:r>
            <a:r>
              <a:rPr lang="en-GB" sz="1600" dirty="0" smtClean="0"/>
              <a:t>Teaching</a:t>
            </a:r>
            <a:endParaRPr lang="en-GB" sz="1600" dirty="0"/>
          </a:p>
          <a:p>
            <a:r>
              <a:rPr lang="en-GB" sz="1600" dirty="0"/>
              <a:t>Hobbies: </a:t>
            </a:r>
            <a:r>
              <a:rPr lang="en-GB" sz="1600" dirty="0" smtClean="0"/>
              <a:t>Yoga, Watching Bollywood Movies, Meditation.</a:t>
            </a:r>
            <a:endParaRPr lang="en-GB" sz="1600" dirty="0"/>
          </a:p>
        </p:txBody>
      </p:sp>
      <p:sp>
        <p:nvSpPr>
          <p:cNvPr id="11" name="Rectangle 10"/>
          <p:cNvSpPr/>
          <p:nvPr/>
        </p:nvSpPr>
        <p:spPr>
          <a:xfrm>
            <a:off x="320581" y="2904686"/>
            <a:ext cx="800219" cy="369332"/>
          </a:xfrm>
          <a:prstGeom prst="rect">
            <a:avLst/>
          </a:prstGeom>
        </p:spPr>
        <p:txBody>
          <a:bodyPr wrap="none">
            <a:spAutoFit/>
          </a:bodyPr>
          <a:lstStyle/>
          <a:p>
            <a:pPr algn="ctr"/>
            <a:r>
              <a:rPr lang="en-GB" b="1" u="sng" dirty="0" smtClean="0"/>
              <a:t>05G23</a:t>
            </a:r>
            <a:endParaRPr lang="en-GB" b="1" u="sng" dirty="0"/>
          </a:p>
        </p:txBody>
      </p:sp>
      <p:sp>
        <p:nvSpPr>
          <p:cNvPr id="12" name="Rectangle 11"/>
          <p:cNvSpPr/>
          <p:nvPr/>
        </p:nvSpPr>
        <p:spPr>
          <a:xfrm>
            <a:off x="320581" y="3335574"/>
            <a:ext cx="6456230" cy="2062103"/>
          </a:xfrm>
          <a:prstGeom prst="rect">
            <a:avLst/>
          </a:prstGeom>
        </p:spPr>
        <p:txBody>
          <a:bodyPr wrap="square">
            <a:spAutoFit/>
          </a:bodyPr>
          <a:lstStyle/>
          <a:p>
            <a:r>
              <a:rPr lang="en-GB" sz="1600" dirty="0"/>
              <a:t>Hindu </a:t>
            </a:r>
            <a:r>
              <a:rPr lang="en-GB" sz="1600" dirty="0" err="1" smtClean="0"/>
              <a:t>Vaani</a:t>
            </a:r>
            <a:r>
              <a:rPr lang="en-GB" sz="1600" dirty="0" smtClean="0"/>
              <a:t> </a:t>
            </a:r>
            <a:r>
              <a:rPr lang="en-GB" sz="1600" dirty="0" err="1" smtClean="0"/>
              <a:t>Chettiar</a:t>
            </a:r>
            <a:r>
              <a:rPr lang="en-GB" sz="1600" dirty="0"/>
              <a:t>, British Citizen</a:t>
            </a:r>
          </a:p>
          <a:p>
            <a:r>
              <a:rPr lang="en-GB" sz="1600" dirty="0"/>
              <a:t>D.O.B.: </a:t>
            </a:r>
            <a:r>
              <a:rPr lang="en-GB" sz="1600" dirty="0" smtClean="0"/>
              <a:t>21/11/1995 </a:t>
            </a:r>
            <a:r>
              <a:rPr lang="en-GB" sz="1600" dirty="0"/>
              <a:t>Height: </a:t>
            </a:r>
            <a:r>
              <a:rPr lang="en-GB" sz="1600" dirty="0" smtClean="0"/>
              <a:t>151CM</a:t>
            </a:r>
            <a:endParaRPr lang="en-GB" sz="1600" dirty="0"/>
          </a:p>
          <a:p>
            <a:r>
              <a:rPr lang="en-GB" sz="1600" dirty="0"/>
              <a:t>Qualification: </a:t>
            </a:r>
            <a:r>
              <a:rPr lang="en-GB" sz="1600" dirty="0" smtClean="0"/>
              <a:t>MBBS, Cambridge, UK  </a:t>
            </a:r>
            <a:r>
              <a:rPr lang="en-GB" sz="1600" dirty="0"/>
              <a:t>	</a:t>
            </a:r>
          </a:p>
          <a:p>
            <a:r>
              <a:rPr lang="en-GB" sz="1600" dirty="0"/>
              <a:t>Currently working as </a:t>
            </a:r>
            <a:r>
              <a:rPr lang="en-GB" sz="1600" dirty="0" smtClean="0"/>
              <a:t>Foundation </a:t>
            </a:r>
            <a:r>
              <a:rPr lang="en-GB" sz="1600" dirty="0"/>
              <a:t>Doctor</a:t>
            </a:r>
          </a:p>
          <a:p>
            <a:r>
              <a:rPr lang="en-GB" sz="1600" dirty="0"/>
              <a:t>Hobbies: </a:t>
            </a:r>
            <a:r>
              <a:rPr lang="en-GB" sz="1600" dirty="0" smtClean="0"/>
              <a:t>Very social, spending time with family, friends, travelling, singing.</a:t>
            </a:r>
            <a:endParaRPr lang="en-GB" sz="1600" dirty="0"/>
          </a:p>
          <a:p>
            <a:r>
              <a:rPr lang="en-GB" sz="1600" dirty="0"/>
              <a:t>Looking for a </a:t>
            </a:r>
            <a:r>
              <a:rPr lang="en-GB" sz="1600" dirty="0" smtClean="0"/>
              <a:t>pleasant, family oriented groom, friendly, honest, Indian family values, respects women social, currently living in UK or is willing to settle down in UK!</a:t>
            </a:r>
            <a:endParaRPr lang="en-GB" sz="1600" dirty="0"/>
          </a:p>
        </p:txBody>
      </p:sp>
    </p:spTree>
    <p:extLst>
      <p:ext uri="{BB962C8B-B14F-4D97-AF65-F5344CB8AC3E}">
        <p14:creationId xmlns:p14="http://schemas.microsoft.com/office/powerpoint/2010/main" val="2645476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 result for hindu wedding ritual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4536" y="1591823"/>
            <a:ext cx="4008492" cy="303999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37676" y="212630"/>
            <a:ext cx="800219" cy="369332"/>
          </a:xfrm>
          <a:prstGeom prst="rect">
            <a:avLst/>
          </a:prstGeom>
        </p:spPr>
        <p:txBody>
          <a:bodyPr wrap="none">
            <a:spAutoFit/>
          </a:bodyPr>
          <a:lstStyle/>
          <a:p>
            <a:pPr algn="ctr"/>
            <a:r>
              <a:rPr lang="en-GB" b="1" u="sng" dirty="0" smtClean="0"/>
              <a:t>06G23</a:t>
            </a:r>
            <a:endParaRPr lang="en-GB" b="1" u="sng" dirty="0"/>
          </a:p>
        </p:txBody>
      </p:sp>
      <p:sp>
        <p:nvSpPr>
          <p:cNvPr id="9" name="Rectangle 8"/>
          <p:cNvSpPr/>
          <p:nvPr/>
        </p:nvSpPr>
        <p:spPr>
          <a:xfrm>
            <a:off x="337676" y="581962"/>
            <a:ext cx="6096000" cy="1569660"/>
          </a:xfrm>
          <a:prstGeom prst="rect">
            <a:avLst/>
          </a:prstGeom>
        </p:spPr>
        <p:txBody>
          <a:bodyPr>
            <a:spAutoFit/>
          </a:bodyPr>
          <a:lstStyle/>
          <a:p>
            <a:r>
              <a:rPr lang="en-GB" sz="1600" dirty="0"/>
              <a:t>Hindu </a:t>
            </a:r>
            <a:r>
              <a:rPr lang="en-GB" sz="1600" dirty="0" smtClean="0"/>
              <a:t>Jain, </a:t>
            </a:r>
            <a:r>
              <a:rPr lang="en-GB" sz="1600" dirty="0"/>
              <a:t>British Citizen</a:t>
            </a:r>
          </a:p>
          <a:p>
            <a:r>
              <a:rPr lang="en-GB" sz="1600" dirty="0"/>
              <a:t>D.O.B.: </a:t>
            </a:r>
            <a:r>
              <a:rPr lang="en-GB" sz="1600" dirty="0" smtClean="0"/>
              <a:t>25/11/1994 </a:t>
            </a:r>
            <a:r>
              <a:rPr lang="en-GB" sz="1600" dirty="0"/>
              <a:t>Height: 5feet </a:t>
            </a:r>
            <a:r>
              <a:rPr lang="en-GB" sz="1600" dirty="0" smtClean="0"/>
              <a:t>9’’</a:t>
            </a:r>
            <a:endParaRPr lang="en-GB" sz="1600" dirty="0"/>
          </a:p>
          <a:p>
            <a:r>
              <a:rPr lang="en-GB" sz="1600" dirty="0" smtClean="0"/>
              <a:t>Qualification</a:t>
            </a:r>
            <a:r>
              <a:rPr lang="en-GB" sz="1600" dirty="0"/>
              <a:t>: </a:t>
            </a:r>
            <a:r>
              <a:rPr lang="en-GB" sz="1600" dirty="0" smtClean="0"/>
              <a:t>BE Chemical Engineering  </a:t>
            </a:r>
            <a:r>
              <a:rPr lang="en-GB" sz="1600" dirty="0"/>
              <a:t>	</a:t>
            </a:r>
          </a:p>
          <a:p>
            <a:r>
              <a:rPr lang="en-GB" sz="1600" dirty="0"/>
              <a:t>Currently working as </a:t>
            </a:r>
            <a:r>
              <a:rPr lang="en-GB" sz="1600" dirty="0" smtClean="0"/>
              <a:t>Risk Analyst</a:t>
            </a:r>
            <a:endParaRPr lang="en-GB" sz="1600" dirty="0"/>
          </a:p>
          <a:p>
            <a:r>
              <a:rPr lang="en-GB" sz="1600" dirty="0"/>
              <a:t>Hobbies: </a:t>
            </a:r>
            <a:r>
              <a:rPr lang="en-GB" sz="1600" dirty="0" smtClean="0"/>
              <a:t>Cooking, Reading</a:t>
            </a:r>
            <a:r>
              <a:rPr lang="en-GB" sz="1600" dirty="0"/>
              <a:t>, </a:t>
            </a:r>
            <a:r>
              <a:rPr lang="en-GB" sz="1600" dirty="0" smtClean="0"/>
              <a:t>Hiking, Travelling, Gym and Sports.</a:t>
            </a:r>
            <a:endParaRPr lang="en-GB" sz="1600" dirty="0"/>
          </a:p>
          <a:p>
            <a:r>
              <a:rPr lang="en-GB" sz="1600" dirty="0"/>
              <a:t>Looking for </a:t>
            </a:r>
            <a:r>
              <a:rPr lang="en-GB" sz="1600" dirty="0" smtClean="0"/>
              <a:t>Compatible Partner</a:t>
            </a:r>
            <a:endParaRPr lang="en-GB" sz="1600" dirty="0"/>
          </a:p>
        </p:txBody>
      </p:sp>
      <p:sp>
        <p:nvSpPr>
          <p:cNvPr id="10" name="Rectangle 9"/>
          <p:cNvSpPr/>
          <p:nvPr/>
        </p:nvSpPr>
        <p:spPr>
          <a:xfrm>
            <a:off x="340523" y="2118591"/>
            <a:ext cx="800219" cy="369332"/>
          </a:xfrm>
          <a:prstGeom prst="rect">
            <a:avLst/>
          </a:prstGeom>
        </p:spPr>
        <p:txBody>
          <a:bodyPr wrap="none">
            <a:spAutoFit/>
          </a:bodyPr>
          <a:lstStyle/>
          <a:p>
            <a:pPr algn="ctr"/>
            <a:r>
              <a:rPr lang="en-GB" b="1" u="sng" dirty="0" smtClean="0"/>
              <a:t>07G23</a:t>
            </a:r>
            <a:endParaRPr lang="en-GB" b="1" u="sng" dirty="0"/>
          </a:p>
        </p:txBody>
      </p:sp>
      <p:sp>
        <p:nvSpPr>
          <p:cNvPr id="11" name="Rectangle 10"/>
          <p:cNvSpPr/>
          <p:nvPr/>
        </p:nvSpPr>
        <p:spPr>
          <a:xfrm>
            <a:off x="337676" y="2487923"/>
            <a:ext cx="6096000" cy="2062103"/>
          </a:xfrm>
          <a:prstGeom prst="rect">
            <a:avLst/>
          </a:prstGeom>
        </p:spPr>
        <p:txBody>
          <a:bodyPr>
            <a:spAutoFit/>
          </a:bodyPr>
          <a:lstStyle/>
          <a:p>
            <a:r>
              <a:rPr lang="en-GB" sz="1600" dirty="0"/>
              <a:t>Hindu </a:t>
            </a:r>
            <a:r>
              <a:rPr lang="en-GB" sz="1600" dirty="0" smtClean="0"/>
              <a:t>Brahmins, Indian </a:t>
            </a:r>
            <a:r>
              <a:rPr lang="en-GB" sz="1600" dirty="0"/>
              <a:t>Citizen</a:t>
            </a:r>
          </a:p>
          <a:p>
            <a:r>
              <a:rPr lang="en-GB" sz="1600" dirty="0"/>
              <a:t>D.O.B.: </a:t>
            </a:r>
            <a:r>
              <a:rPr lang="en-GB" sz="1600" dirty="0" smtClean="0"/>
              <a:t>29/11/1989 </a:t>
            </a:r>
            <a:r>
              <a:rPr lang="en-GB" sz="1600" dirty="0"/>
              <a:t>Height: 5feet </a:t>
            </a:r>
            <a:r>
              <a:rPr lang="en-GB" sz="1600" dirty="0" smtClean="0"/>
              <a:t>3’’</a:t>
            </a:r>
            <a:endParaRPr lang="en-GB" sz="1600" dirty="0"/>
          </a:p>
          <a:p>
            <a:r>
              <a:rPr lang="en-GB" sz="1600" dirty="0"/>
              <a:t>Qualification: </a:t>
            </a:r>
            <a:r>
              <a:rPr lang="en-GB" sz="1600" dirty="0" smtClean="0"/>
              <a:t>MBBS Doctor</a:t>
            </a:r>
          </a:p>
          <a:p>
            <a:r>
              <a:rPr lang="en-GB" sz="1600" dirty="0" smtClean="0"/>
              <a:t>Divorced  </a:t>
            </a:r>
            <a:r>
              <a:rPr lang="en-GB" sz="1600" dirty="0"/>
              <a:t>	</a:t>
            </a:r>
          </a:p>
          <a:p>
            <a:r>
              <a:rPr lang="en-GB" sz="1600" dirty="0"/>
              <a:t>Currently working as </a:t>
            </a:r>
            <a:r>
              <a:rPr lang="en-GB" sz="1600" dirty="0" smtClean="0"/>
              <a:t>a Junior Doctor in Medicine</a:t>
            </a:r>
            <a:endParaRPr lang="en-GB" sz="1600" dirty="0"/>
          </a:p>
          <a:p>
            <a:r>
              <a:rPr lang="en-GB" sz="1600" dirty="0"/>
              <a:t>Hobbies: </a:t>
            </a:r>
            <a:r>
              <a:rPr lang="en-GB" sz="1600" dirty="0" smtClean="0"/>
              <a:t>Art, Cooking, Dancing, Pet Animals, Gardening.</a:t>
            </a:r>
            <a:endParaRPr lang="en-GB" sz="1600" dirty="0"/>
          </a:p>
          <a:p>
            <a:r>
              <a:rPr lang="en-GB" sz="1600" dirty="0"/>
              <a:t>Looking for </a:t>
            </a:r>
            <a:r>
              <a:rPr lang="en-GB" sz="1600" dirty="0" smtClean="0"/>
              <a:t>Groom/Boy who is settled in UK and Doctor or Engineer as Profession.</a:t>
            </a:r>
            <a:endParaRPr lang="en-GB" sz="1600" dirty="0"/>
          </a:p>
        </p:txBody>
      </p:sp>
      <p:sp>
        <p:nvSpPr>
          <p:cNvPr id="12" name="Rectangle 11"/>
          <p:cNvSpPr/>
          <p:nvPr/>
        </p:nvSpPr>
        <p:spPr>
          <a:xfrm>
            <a:off x="337676" y="4795897"/>
            <a:ext cx="7239596" cy="2062103"/>
          </a:xfrm>
          <a:prstGeom prst="rect">
            <a:avLst/>
          </a:prstGeom>
        </p:spPr>
        <p:txBody>
          <a:bodyPr wrap="square">
            <a:spAutoFit/>
          </a:bodyPr>
          <a:lstStyle/>
          <a:p>
            <a:r>
              <a:rPr lang="en-GB" sz="1600" dirty="0"/>
              <a:t>Hindu </a:t>
            </a:r>
            <a:r>
              <a:rPr lang="en-GB" sz="1600" dirty="0" smtClean="0"/>
              <a:t>Pillai, American </a:t>
            </a:r>
            <a:r>
              <a:rPr lang="en-GB" sz="1600" dirty="0"/>
              <a:t>Citizen</a:t>
            </a:r>
          </a:p>
          <a:p>
            <a:r>
              <a:rPr lang="en-GB" sz="1600" dirty="0"/>
              <a:t>D.O.B.: </a:t>
            </a:r>
            <a:r>
              <a:rPr lang="en-GB" sz="1600" dirty="0" smtClean="0"/>
              <a:t>20/09/1993 </a:t>
            </a:r>
            <a:r>
              <a:rPr lang="en-GB" sz="1600" dirty="0"/>
              <a:t>Height: 5feet </a:t>
            </a:r>
            <a:r>
              <a:rPr lang="en-GB" sz="1600" dirty="0" smtClean="0"/>
              <a:t>2’’</a:t>
            </a:r>
            <a:endParaRPr lang="en-GB" sz="1600" dirty="0"/>
          </a:p>
          <a:p>
            <a:r>
              <a:rPr lang="en-GB" sz="1600" dirty="0"/>
              <a:t>Qualification: </a:t>
            </a:r>
            <a:r>
              <a:rPr lang="en-GB" sz="1600" dirty="0" smtClean="0"/>
              <a:t>BSC Economics</a:t>
            </a:r>
            <a:r>
              <a:rPr lang="en-GB" sz="1600" dirty="0"/>
              <a:t>	</a:t>
            </a:r>
          </a:p>
          <a:p>
            <a:r>
              <a:rPr lang="en-GB" sz="1600" dirty="0"/>
              <a:t>Currently working </a:t>
            </a:r>
            <a:r>
              <a:rPr lang="en-GB" sz="1600" dirty="0" smtClean="0"/>
              <a:t>Audit at KPMG, London</a:t>
            </a:r>
            <a:endParaRPr lang="en-GB" sz="1600" dirty="0"/>
          </a:p>
          <a:p>
            <a:r>
              <a:rPr lang="en-GB" sz="1600" dirty="0"/>
              <a:t>Hobbies: </a:t>
            </a:r>
            <a:r>
              <a:rPr lang="en-GB" sz="1600" dirty="0" smtClean="0"/>
              <a:t>Listening to music, attending concerts, watching movies, playing piano, ballet &amp; tap dancing, love to travel and explore different countries and their cultures.</a:t>
            </a:r>
            <a:endParaRPr lang="en-GB" sz="1600" dirty="0"/>
          </a:p>
          <a:p>
            <a:r>
              <a:rPr lang="en-GB" sz="1600" dirty="0"/>
              <a:t>Looking for </a:t>
            </a:r>
            <a:r>
              <a:rPr lang="en-GB" sz="1600" dirty="0" smtClean="0"/>
              <a:t>a highly qualified post-graduate professional preferably in Medicine, Law, Dentistry, Banking, Accountancy or Senior Manager IT.</a:t>
            </a:r>
            <a:endParaRPr lang="en-GB" sz="1600" dirty="0"/>
          </a:p>
        </p:txBody>
      </p:sp>
      <p:sp>
        <p:nvSpPr>
          <p:cNvPr id="13" name="Rectangle 12"/>
          <p:cNvSpPr/>
          <p:nvPr/>
        </p:nvSpPr>
        <p:spPr>
          <a:xfrm>
            <a:off x="337675" y="4488296"/>
            <a:ext cx="800219" cy="369332"/>
          </a:xfrm>
          <a:prstGeom prst="rect">
            <a:avLst/>
          </a:prstGeom>
        </p:spPr>
        <p:txBody>
          <a:bodyPr wrap="none">
            <a:spAutoFit/>
          </a:bodyPr>
          <a:lstStyle/>
          <a:p>
            <a:pPr algn="ctr"/>
            <a:r>
              <a:rPr lang="en-GB" b="1" u="sng" dirty="0" smtClean="0"/>
              <a:t>08G23</a:t>
            </a:r>
            <a:endParaRPr lang="en-GB" b="1" u="sng" dirty="0"/>
          </a:p>
        </p:txBody>
      </p:sp>
    </p:spTree>
    <p:extLst>
      <p:ext uri="{BB962C8B-B14F-4D97-AF65-F5344CB8AC3E}">
        <p14:creationId xmlns:p14="http://schemas.microsoft.com/office/powerpoint/2010/main" val="1709751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See the source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409203" y="2189501"/>
            <a:ext cx="4443814" cy="263454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29130" y="241226"/>
            <a:ext cx="800219" cy="369332"/>
          </a:xfrm>
          <a:prstGeom prst="rect">
            <a:avLst/>
          </a:prstGeom>
        </p:spPr>
        <p:txBody>
          <a:bodyPr wrap="none">
            <a:spAutoFit/>
          </a:bodyPr>
          <a:lstStyle/>
          <a:p>
            <a:pPr algn="ctr"/>
            <a:r>
              <a:rPr lang="en-GB" b="1" u="sng" dirty="0" smtClean="0"/>
              <a:t>09G23</a:t>
            </a:r>
            <a:endParaRPr lang="en-GB" b="1" u="sng" dirty="0"/>
          </a:p>
        </p:txBody>
      </p:sp>
      <p:sp>
        <p:nvSpPr>
          <p:cNvPr id="6" name="Rectangle 5"/>
          <p:cNvSpPr/>
          <p:nvPr/>
        </p:nvSpPr>
        <p:spPr>
          <a:xfrm>
            <a:off x="329131" y="537179"/>
            <a:ext cx="6096000" cy="1569660"/>
          </a:xfrm>
          <a:prstGeom prst="rect">
            <a:avLst/>
          </a:prstGeom>
        </p:spPr>
        <p:txBody>
          <a:bodyPr>
            <a:spAutoFit/>
          </a:bodyPr>
          <a:lstStyle/>
          <a:p>
            <a:r>
              <a:rPr lang="en-GB" sz="1600" dirty="0"/>
              <a:t>Hindu </a:t>
            </a:r>
            <a:r>
              <a:rPr lang="en-GB" sz="1600" dirty="0" err="1" smtClean="0"/>
              <a:t>Kapu</a:t>
            </a:r>
            <a:r>
              <a:rPr lang="en-GB" sz="1600" dirty="0" smtClean="0"/>
              <a:t>, Indian </a:t>
            </a:r>
            <a:r>
              <a:rPr lang="en-GB" sz="1600" dirty="0"/>
              <a:t>Citizen</a:t>
            </a:r>
          </a:p>
          <a:p>
            <a:r>
              <a:rPr lang="en-GB" sz="1600" dirty="0"/>
              <a:t>D.O.B.: </a:t>
            </a:r>
            <a:r>
              <a:rPr lang="en-GB" sz="1600" dirty="0" smtClean="0"/>
              <a:t>29/05/1993 </a:t>
            </a:r>
            <a:r>
              <a:rPr lang="en-GB" sz="1600" dirty="0"/>
              <a:t>Height: 5feet </a:t>
            </a:r>
            <a:r>
              <a:rPr lang="en-GB" sz="1600" dirty="0" smtClean="0"/>
              <a:t>5’’</a:t>
            </a:r>
            <a:endParaRPr lang="en-GB" sz="1600" dirty="0"/>
          </a:p>
          <a:p>
            <a:r>
              <a:rPr lang="en-GB" sz="1600" dirty="0"/>
              <a:t>Qualification: </a:t>
            </a:r>
            <a:r>
              <a:rPr lang="en-GB" sz="1600" dirty="0" smtClean="0"/>
              <a:t>Masters in Data Science and Analytics</a:t>
            </a:r>
            <a:r>
              <a:rPr lang="en-GB" sz="1600" dirty="0"/>
              <a:t>	</a:t>
            </a:r>
          </a:p>
          <a:p>
            <a:r>
              <a:rPr lang="en-GB" sz="1600" dirty="0"/>
              <a:t>Currently </a:t>
            </a:r>
            <a:r>
              <a:rPr lang="en-GB" sz="1600" dirty="0" smtClean="0"/>
              <a:t>is a Student</a:t>
            </a:r>
            <a:endParaRPr lang="en-GB" sz="1600" dirty="0"/>
          </a:p>
          <a:p>
            <a:r>
              <a:rPr lang="en-GB" sz="1600" dirty="0"/>
              <a:t>Hobbies: </a:t>
            </a:r>
            <a:r>
              <a:rPr lang="en-GB" sz="1600" dirty="0" smtClean="0"/>
              <a:t>Travelling</a:t>
            </a:r>
            <a:r>
              <a:rPr lang="en-GB" sz="1600" dirty="0"/>
              <a:t>, </a:t>
            </a:r>
            <a:r>
              <a:rPr lang="en-GB" sz="1600" dirty="0" smtClean="0"/>
              <a:t>Painting.</a:t>
            </a:r>
            <a:endParaRPr lang="en-GB" sz="1600" dirty="0"/>
          </a:p>
          <a:p>
            <a:r>
              <a:rPr lang="en-GB" sz="1600" dirty="0"/>
              <a:t>Looking for a </a:t>
            </a:r>
            <a:r>
              <a:rPr lang="en-GB" sz="1600" dirty="0" smtClean="0"/>
              <a:t>good looking, Understanding.</a:t>
            </a:r>
            <a:endParaRPr lang="en-GB" sz="1600" dirty="0"/>
          </a:p>
        </p:txBody>
      </p:sp>
      <p:sp>
        <p:nvSpPr>
          <p:cNvPr id="2" name="Rectangle 1"/>
          <p:cNvSpPr/>
          <p:nvPr/>
        </p:nvSpPr>
        <p:spPr>
          <a:xfrm>
            <a:off x="329130" y="2106839"/>
            <a:ext cx="800219" cy="369332"/>
          </a:xfrm>
          <a:prstGeom prst="rect">
            <a:avLst/>
          </a:prstGeom>
        </p:spPr>
        <p:txBody>
          <a:bodyPr wrap="none">
            <a:spAutoFit/>
          </a:bodyPr>
          <a:lstStyle/>
          <a:p>
            <a:pPr algn="ctr"/>
            <a:r>
              <a:rPr lang="en-GB" b="1" u="sng" dirty="0" smtClean="0"/>
              <a:t>10G23</a:t>
            </a:r>
            <a:endParaRPr lang="en-GB" b="1" u="sng" dirty="0"/>
          </a:p>
        </p:txBody>
      </p:sp>
      <p:sp>
        <p:nvSpPr>
          <p:cNvPr id="3" name="Rectangle 2"/>
          <p:cNvSpPr/>
          <p:nvPr/>
        </p:nvSpPr>
        <p:spPr>
          <a:xfrm>
            <a:off x="329130" y="2476171"/>
            <a:ext cx="6096000" cy="1815882"/>
          </a:xfrm>
          <a:prstGeom prst="rect">
            <a:avLst/>
          </a:prstGeom>
        </p:spPr>
        <p:txBody>
          <a:bodyPr>
            <a:spAutoFit/>
          </a:bodyPr>
          <a:lstStyle/>
          <a:p>
            <a:r>
              <a:rPr lang="en-GB" sz="1600" dirty="0"/>
              <a:t>Hindu </a:t>
            </a:r>
            <a:r>
              <a:rPr lang="en-GB" sz="1600" dirty="0" smtClean="0"/>
              <a:t>Brahmin, </a:t>
            </a:r>
            <a:r>
              <a:rPr lang="en-GB" sz="1600" dirty="0"/>
              <a:t>Indian Citizen</a:t>
            </a:r>
          </a:p>
          <a:p>
            <a:r>
              <a:rPr lang="en-GB" sz="1600" dirty="0"/>
              <a:t>D.O.B.: </a:t>
            </a:r>
            <a:r>
              <a:rPr lang="en-GB" sz="1600" dirty="0" smtClean="0"/>
              <a:t>16/07/1999 </a:t>
            </a:r>
            <a:r>
              <a:rPr lang="en-GB" sz="1600" dirty="0"/>
              <a:t>Height: 5feet </a:t>
            </a:r>
            <a:r>
              <a:rPr lang="en-GB" sz="1600" dirty="0" smtClean="0"/>
              <a:t>6’’</a:t>
            </a:r>
            <a:endParaRPr lang="en-GB" sz="1600" dirty="0"/>
          </a:p>
          <a:p>
            <a:r>
              <a:rPr lang="en-GB" sz="1600" dirty="0"/>
              <a:t>Qualification: </a:t>
            </a:r>
            <a:r>
              <a:rPr lang="en-GB" sz="1600" dirty="0" err="1" smtClean="0"/>
              <a:t>B.Tech</a:t>
            </a:r>
            <a:r>
              <a:rPr lang="en-GB" sz="1600" dirty="0" smtClean="0"/>
              <a:t> (EEE)</a:t>
            </a:r>
            <a:r>
              <a:rPr lang="en-GB" sz="1600" dirty="0"/>
              <a:t>	</a:t>
            </a:r>
          </a:p>
          <a:p>
            <a:r>
              <a:rPr lang="en-GB" sz="1600" dirty="0"/>
              <a:t>Currently is </a:t>
            </a:r>
            <a:r>
              <a:rPr lang="en-GB" sz="1600" dirty="0" smtClean="0"/>
              <a:t>working as a Software Engineer</a:t>
            </a:r>
            <a:endParaRPr lang="en-GB" sz="1600" dirty="0"/>
          </a:p>
          <a:p>
            <a:r>
              <a:rPr lang="en-GB" sz="1600" dirty="0"/>
              <a:t>Hobbies: </a:t>
            </a:r>
            <a:r>
              <a:rPr lang="en-GB" sz="1600" dirty="0" smtClean="0"/>
              <a:t>Watching Movies, Travelling and Music.</a:t>
            </a:r>
            <a:endParaRPr lang="en-GB" sz="1600" dirty="0"/>
          </a:p>
          <a:p>
            <a:r>
              <a:rPr lang="en-GB" sz="1600" dirty="0"/>
              <a:t>Looking for a good </a:t>
            </a:r>
            <a:r>
              <a:rPr lang="en-GB" sz="1600" dirty="0" smtClean="0"/>
              <a:t>looking groom born after 1995 &amp; strictly vegetarian. </a:t>
            </a:r>
            <a:r>
              <a:rPr lang="en-GB" sz="1600" dirty="0" err="1" smtClean="0"/>
              <a:t>Setelled</a:t>
            </a:r>
            <a:r>
              <a:rPr lang="en-GB" sz="1600" dirty="0" smtClean="0"/>
              <a:t> in India, UK, Europe or USA.</a:t>
            </a:r>
            <a:endParaRPr lang="en-GB" sz="1600" dirty="0"/>
          </a:p>
        </p:txBody>
      </p:sp>
      <p:sp>
        <p:nvSpPr>
          <p:cNvPr id="7" name="Rectangle 6"/>
          <p:cNvSpPr/>
          <p:nvPr/>
        </p:nvSpPr>
        <p:spPr>
          <a:xfrm>
            <a:off x="329130" y="4292053"/>
            <a:ext cx="800219" cy="369332"/>
          </a:xfrm>
          <a:prstGeom prst="rect">
            <a:avLst/>
          </a:prstGeom>
        </p:spPr>
        <p:txBody>
          <a:bodyPr wrap="none">
            <a:spAutoFit/>
          </a:bodyPr>
          <a:lstStyle/>
          <a:p>
            <a:pPr algn="ctr"/>
            <a:r>
              <a:rPr lang="en-GB" b="1" u="sng" dirty="0" smtClean="0"/>
              <a:t>11G23</a:t>
            </a:r>
            <a:endParaRPr lang="en-GB" b="1" u="sng" dirty="0"/>
          </a:p>
        </p:txBody>
      </p:sp>
      <p:sp>
        <p:nvSpPr>
          <p:cNvPr id="8" name="Rectangle 7"/>
          <p:cNvSpPr/>
          <p:nvPr/>
        </p:nvSpPr>
        <p:spPr>
          <a:xfrm>
            <a:off x="329130" y="4661385"/>
            <a:ext cx="6096000" cy="1815882"/>
          </a:xfrm>
          <a:prstGeom prst="rect">
            <a:avLst/>
          </a:prstGeom>
        </p:spPr>
        <p:txBody>
          <a:bodyPr>
            <a:spAutoFit/>
          </a:bodyPr>
          <a:lstStyle/>
          <a:p>
            <a:r>
              <a:rPr lang="en-GB" sz="1600" dirty="0"/>
              <a:t>Hindu </a:t>
            </a:r>
            <a:r>
              <a:rPr lang="en-GB" sz="1600" dirty="0" err="1" smtClean="0"/>
              <a:t>Mudaliar</a:t>
            </a:r>
            <a:r>
              <a:rPr lang="en-GB" sz="1600" dirty="0" smtClean="0"/>
              <a:t>, British </a:t>
            </a:r>
            <a:r>
              <a:rPr lang="en-GB" sz="1600" dirty="0"/>
              <a:t>Citizen</a:t>
            </a:r>
          </a:p>
          <a:p>
            <a:r>
              <a:rPr lang="en-GB" sz="1600" dirty="0"/>
              <a:t>D.O.B.: </a:t>
            </a:r>
            <a:r>
              <a:rPr lang="en-GB" sz="1600" dirty="0" smtClean="0"/>
              <a:t>18/06/1997 </a:t>
            </a:r>
            <a:r>
              <a:rPr lang="en-GB" sz="1600" dirty="0"/>
              <a:t>Height: </a:t>
            </a:r>
            <a:r>
              <a:rPr lang="en-GB" sz="1600" dirty="0" smtClean="0"/>
              <a:t>155CM</a:t>
            </a:r>
          </a:p>
          <a:p>
            <a:r>
              <a:rPr lang="en-GB" sz="1600" dirty="0" smtClean="0"/>
              <a:t>Qualification</a:t>
            </a:r>
            <a:r>
              <a:rPr lang="en-GB" sz="1600" dirty="0"/>
              <a:t>: </a:t>
            </a:r>
            <a:r>
              <a:rPr lang="en-GB" sz="1600" dirty="0" smtClean="0"/>
              <a:t>MBBS</a:t>
            </a:r>
            <a:r>
              <a:rPr lang="en-GB" sz="1600" dirty="0"/>
              <a:t>	</a:t>
            </a:r>
          </a:p>
          <a:p>
            <a:r>
              <a:rPr lang="en-GB" sz="1600" dirty="0"/>
              <a:t>Currently is working </a:t>
            </a:r>
            <a:r>
              <a:rPr lang="en-GB" sz="1600" dirty="0" smtClean="0"/>
              <a:t>in NHS</a:t>
            </a:r>
            <a:endParaRPr lang="en-GB" sz="1600" dirty="0"/>
          </a:p>
          <a:p>
            <a:r>
              <a:rPr lang="en-GB" sz="1600" dirty="0"/>
              <a:t>Hobbies: </a:t>
            </a:r>
            <a:r>
              <a:rPr lang="en-GB" sz="1600" dirty="0" smtClean="0"/>
              <a:t>Reading, Nature, Games, Music, Cooking.</a:t>
            </a:r>
            <a:endParaRPr lang="en-GB" sz="1600" dirty="0"/>
          </a:p>
          <a:p>
            <a:r>
              <a:rPr lang="en-GB" sz="1600" dirty="0"/>
              <a:t>Looking for a </a:t>
            </a:r>
            <a:r>
              <a:rPr lang="en-GB" sz="1600" dirty="0" smtClean="0"/>
              <a:t>groom from Medical background, well educated, family orientated, friendly and outgoing.</a:t>
            </a:r>
            <a:endParaRPr lang="en-GB" sz="1600" dirty="0"/>
          </a:p>
        </p:txBody>
      </p:sp>
    </p:spTree>
    <p:extLst>
      <p:ext uri="{BB962C8B-B14F-4D97-AF65-F5344CB8AC3E}">
        <p14:creationId xmlns:p14="http://schemas.microsoft.com/office/powerpoint/2010/main" val="3137790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039" y="167847"/>
            <a:ext cx="800219" cy="369332"/>
          </a:xfrm>
          <a:prstGeom prst="rect">
            <a:avLst/>
          </a:prstGeom>
        </p:spPr>
        <p:txBody>
          <a:bodyPr wrap="none">
            <a:spAutoFit/>
          </a:bodyPr>
          <a:lstStyle/>
          <a:p>
            <a:pPr algn="ctr"/>
            <a:r>
              <a:rPr lang="en-GB" b="1" u="sng" dirty="0" smtClean="0"/>
              <a:t>12G23</a:t>
            </a:r>
            <a:endParaRPr lang="en-GB" b="1" u="sng" dirty="0"/>
          </a:p>
        </p:txBody>
      </p:sp>
      <p:sp>
        <p:nvSpPr>
          <p:cNvPr id="3" name="Rectangle 2"/>
          <p:cNvSpPr/>
          <p:nvPr/>
        </p:nvSpPr>
        <p:spPr>
          <a:xfrm>
            <a:off x="312039" y="537179"/>
            <a:ext cx="6096000" cy="1815882"/>
          </a:xfrm>
          <a:prstGeom prst="rect">
            <a:avLst/>
          </a:prstGeom>
        </p:spPr>
        <p:txBody>
          <a:bodyPr>
            <a:spAutoFit/>
          </a:bodyPr>
          <a:lstStyle/>
          <a:p>
            <a:r>
              <a:rPr lang="en-GB" sz="1600" dirty="0"/>
              <a:t>Hindu </a:t>
            </a:r>
            <a:r>
              <a:rPr lang="en-GB" sz="1600" dirty="0" err="1" smtClean="0"/>
              <a:t>Gohal</a:t>
            </a:r>
            <a:r>
              <a:rPr lang="en-GB" sz="1600" dirty="0" smtClean="0"/>
              <a:t>, Indian </a:t>
            </a:r>
            <a:r>
              <a:rPr lang="en-GB" sz="1600" dirty="0"/>
              <a:t>Citizen</a:t>
            </a:r>
          </a:p>
          <a:p>
            <a:r>
              <a:rPr lang="en-GB" sz="1600" dirty="0"/>
              <a:t>D.O.B.: </a:t>
            </a:r>
            <a:r>
              <a:rPr lang="en-GB" sz="1600" dirty="0" smtClean="0"/>
              <a:t>21/01/1993 </a:t>
            </a:r>
            <a:r>
              <a:rPr lang="en-GB" sz="1600" dirty="0"/>
              <a:t>Height: 5feet </a:t>
            </a:r>
            <a:r>
              <a:rPr lang="en-GB" sz="1600" dirty="0" smtClean="0"/>
              <a:t>4’’</a:t>
            </a:r>
            <a:endParaRPr lang="en-GB" sz="1600" dirty="0"/>
          </a:p>
          <a:p>
            <a:r>
              <a:rPr lang="en-GB" sz="1600" dirty="0" smtClean="0"/>
              <a:t>Qualification</a:t>
            </a:r>
            <a:r>
              <a:rPr lang="en-GB" sz="1600" dirty="0"/>
              <a:t>: </a:t>
            </a:r>
            <a:r>
              <a:rPr lang="en-GB" sz="1600" dirty="0" smtClean="0"/>
              <a:t>Masters in English Linguistics &amp; Commerce</a:t>
            </a:r>
            <a:r>
              <a:rPr lang="en-GB" sz="1600" dirty="0"/>
              <a:t>	</a:t>
            </a:r>
          </a:p>
          <a:p>
            <a:r>
              <a:rPr lang="en-GB" sz="1600" dirty="0"/>
              <a:t>Currently is working </a:t>
            </a:r>
            <a:r>
              <a:rPr lang="en-GB" sz="1600" dirty="0" smtClean="0"/>
              <a:t>as a Teacher</a:t>
            </a:r>
            <a:endParaRPr lang="en-GB" sz="1600" dirty="0"/>
          </a:p>
          <a:p>
            <a:r>
              <a:rPr lang="en-GB" sz="1600" dirty="0"/>
              <a:t>Hobbies: </a:t>
            </a:r>
            <a:r>
              <a:rPr lang="en-GB" sz="1600" dirty="0" smtClean="0"/>
              <a:t>Reading Books, Dance, Travel.</a:t>
            </a:r>
            <a:endParaRPr lang="en-GB" sz="1600" dirty="0"/>
          </a:p>
          <a:p>
            <a:r>
              <a:rPr lang="en-GB" sz="1600" dirty="0"/>
              <a:t>Looking for </a:t>
            </a:r>
            <a:r>
              <a:rPr lang="en-GB" sz="1600" dirty="0" smtClean="0"/>
              <a:t>a boy who is educated, well settled, religious and down to earth.</a:t>
            </a:r>
            <a:endParaRPr lang="en-GB" sz="1600" dirty="0"/>
          </a:p>
        </p:txBody>
      </p:sp>
      <p:pic>
        <p:nvPicPr>
          <p:cNvPr id="7" name="Picture 6"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7730" y="1358782"/>
            <a:ext cx="4786184" cy="358809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12039" y="2315809"/>
            <a:ext cx="800219" cy="369332"/>
          </a:xfrm>
          <a:prstGeom prst="rect">
            <a:avLst/>
          </a:prstGeom>
        </p:spPr>
        <p:txBody>
          <a:bodyPr wrap="none">
            <a:spAutoFit/>
          </a:bodyPr>
          <a:lstStyle/>
          <a:p>
            <a:pPr algn="ctr"/>
            <a:r>
              <a:rPr lang="en-GB" b="1" u="sng" dirty="0" smtClean="0"/>
              <a:t>13G23</a:t>
            </a:r>
            <a:endParaRPr lang="en-GB" b="1" u="sng" dirty="0"/>
          </a:p>
        </p:txBody>
      </p:sp>
      <p:sp>
        <p:nvSpPr>
          <p:cNvPr id="9" name="Rectangle 8"/>
          <p:cNvSpPr/>
          <p:nvPr/>
        </p:nvSpPr>
        <p:spPr>
          <a:xfrm>
            <a:off x="312039" y="2685141"/>
            <a:ext cx="6096000" cy="1354217"/>
          </a:xfrm>
          <a:prstGeom prst="rect">
            <a:avLst/>
          </a:prstGeom>
        </p:spPr>
        <p:txBody>
          <a:bodyPr>
            <a:spAutoFit/>
          </a:bodyPr>
          <a:lstStyle/>
          <a:p>
            <a:r>
              <a:rPr lang="en-GB" sz="1600" dirty="0"/>
              <a:t>Hindu </a:t>
            </a:r>
            <a:r>
              <a:rPr lang="en-GB" sz="1600" dirty="0" smtClean="0"/>
              <a:t>Naidu, </a:t>
            </a:r>
            <a:r>
              <a:rPr lang="en-GB" sz="1600" dirty="0"/>
              <a:t>Indian Citizen</a:t>
            </a:r>
          </a:p>
          <a:p>
            <a:r>
              <a:rPr lang="en-GB" sz="1600" dirty="0"/>
              <a:t>D.O.B.: </a:t>
            </a:r>
            <a:r>
              <a:rPr lang="en-GB" sz="1600" dirty="0" smtClean="0"/>
              <a:t>17/09/1996 </a:t>
            </a:r>
            <a:r>
              <a:rPr lang="en-GB" sz="1600" dirty="0"/>
              <a:t>Height: 5feet </a:t>
            </a:r>
            <a:r>
              <a:rPr lang="en-GB" sz="1600" dirty="0" smtClean="0"/>
              <a:t>8’’</a:t>
            </a:r>
            <a:endParaRPr lang="en-GB" sz="1600" dirty="0"/>
          </a:p>
          <a:p>
            <a:r>
              <a:rPr lang="en-GB" sz="1600" dirty="0" smtClean="0"/>
              <a:t>Qualification</a:t>
            </a:r>
            <a:r>
              <a:rPr lang="en-GB" sz="1600" dirty="0"/>
              <a:t>: </a:t>
            </a:r>
            <a:r>
              <a:rPr lang="en-GB" sz="1600" dirty="0" smtClean="0"/>
              <a:t>MBBS</a:t>
            </a:r>
            <a:r>
              <a:rPr lang="en-GB" sz="1600" dirty="0"/>
              <a:t>	</a:t>
            </a:r>
          </a:p>
          <a:p>
            <a:r>
              <a:rPr lang="en-GB" sz="1600" dirty="0"/>
              <a:t>Currently is working as a </a:t>
            </a:r>
            <a:r>
              <a:rPr lang="en-GB" sz="1600" dirty="0" smtClean="0"/>
              <a:t>Junior Doctor</a:t>
            </a:r>
            <a:endParaRPr lang="en-GB" sz="1600" dirty="0"/>
          </a:p>
          <a:p>
            <a:r>
              <a:rPr lang="en-GB" sz="1600" dirty="0" smtClean="0"/>
              <a:t>Looking </a:t>
            </a:r>
            <a:r>
              <a:rPr lang="en-GB" sz="1600" dirty="0"/>
              <a:t>for </a:t>
            </a:r>
            <a:r>
              <a:rPr lang="en-GB" sz="1600" dirty="0" smtClean="0"/>
              <a:t>Telugu/Tamil Doctor Groom working in the UK</a:t>
            </a:r>
            <a:r>
              <a:rPr lang="en-GB" dirty="0" smtClean="0"/>
              <a:t>.</a:t>
            </a:r>
            <a:endParaRPr lang="en-GB" dirty="0"/>
          </a:p>
        </p:txBody>
      </p:sp>
      <p:sp>
        <p:nvSpPr>
          <p:cNvPr id="10" name="Rectangle 9"/>
          <p:cNvSpPr/>
          <p:nvPr/>
        </p:nvSpPr>
        <p:spPr>
          <a:xfrm>
            <a:off x="312039" y="4039358"/>
            <a:ext cx="800219" cy="369332"/>
          </a:xfrm>
          <a:prstGeom prst="rect">
            <a:avLst/>
          </a:prstGeom>
        </p:spPr>
        <p:txBody>
          <a:bodyPr wrap="none">
            <a:spAutoFit/>
          </a:bodyPr>
          <a:lstStyle/>
          <a:p>
            <a:pPr algn="ctr"/>
            <a:r>
              <a:rPr lang="en-GB" b="1" u="sng" dirty="0" smtClean="0"/>
              <a:t>14G23</a:t>
            </a:r>
            <a:endParaRPr lang="en-GB" b="1" u="sng" dirty="0"/>
          </a:p>
        </p:txBody>
      </p:sp>
      <p:sp>
        <p:nvSpPr>
          <p:cNvPr id="11" name="Rectangle 10"/>
          <p:cNvSpPr/>
          <p:nvPr/>
        </p:nvSpPr>
        <p:spPr>
          <a:xfrm>
            <a:off x="312039" y="4408690"/>
            <a:ext cx="6096000" cy="1815882"/>
          </a:xfrm>
          <a:prstGeom prst="rect">
            <a:avLst/>
          </a:prstGeom>
        </p:spPr>
        <p:txBody>
          <a:bodyPr>
            <a:spAutoFit/>
          </a:bodyPr>
          <a:lstStyle/>
          <a:p>
            <a:r>
              <a:rPr lang="en-GB" sz="1600" dirty="0"/>
              <a:t>Hindu </a:t>
            </a:r>
            <a:r>
              <a:rPr lang="en-GB" sz="1600" dirty="0" smtClean="0"/>
              <a:t>Brahmin, </a:t>
            </a:r>
            <a:r>
              <a:rPr lang="en-GB" sz="1600" dirty="0"/>
              <a:t>Indian Citizen</a:t>
            </a:r>
          </a:p>
          <a:p>
            <a:r>
              <a:rPr lang="en-GB" sz="1600" dirty="0"/>
              <a:t>D.O.B.: </a:t>
            </a:r>
            <a:r>
              <a:rPr lang="en-GB" sz="1600" dirty="0" smtClean="0"/>
              <a:t>05/05/1989 </a:t>
            </a:r>
            <a:r>
              <a:rPr lang="en-GB" sz="1600" dirty="0"/>
              <a:t>Height: 5feet </a:t>
            </a:r>
            <a:r>
              <a:rPr lang="en-GB" sz="1600" dirty="0" smtClean="0"/>
              <a:t>5’’</a:t>
            </a:r>
            <a:endParaRPr lang="en-GB" sz="1600" dirty="0"/>
          </a:p>
          <a:p>
            <a:r>
              <a:rPr lang="en-GB" sz="1600" dirty="0"/>
              <a:t>Qualification: </a:t>
            </a:r>
            <a:r>
              <a:rPr lang="en-GB" sz="1600" dirty="0" smtClean="0"/>
              <a:t>MBBS, MD, MSc</a:t>
            </a:r>
            <a:r>
              <a:rPr lang="en-GB" sz="1600" dirty="0"/>
              <a:t>	</a:t>
            </a:r>
          </a:p>
          <a:p>
            <a:r>
              <a:rPr lang="en-GB" sz="1600" dirty="0"/>
              <a:t>Currently is working as a </a:t>
            </a:r>
            <a:r>
              <a:rPr lang="en-GB" sz="1600" dirty="0" smtClean="0"/>
              <a:t>Global Patient Safety </a:t>
            </a:r>
            <a:r>
              <a:rPr lang="en-GB" sz="1600" dirty="0"/>
              <a:t>P</a:t>
            </a:r>
            <a:r>
              <a:rPr lang="en-GB" sz="1600" dirty="0" smtClean="0"/>
              <a:t>hysician, </a:t>
            </a:r>
            <a:r>
              <a:rPr lang="en-GB" sz="1600" dirty="0" err="1" smtClean="0"/>
              <a:t>Ipsen</a:t>
            </a:r>
            <a:r>
              <a:rPr lang="en-GB" sz="1600" dirty="0" smtClean="0"/>
              <a:t> Pharma Ltd</a:t>
            </a:r>
            <a:endParaRPr lang="en-GB" sz="1600" dirty="0"/>
          </a:p>
          <a:p>
            <a:r>
              <a:rPr lang="en-GB" sz="1600" dirty="0"/>
              <a:t>Hobbies: </a:t>
            </a:r>
            <a:r>
              <a:rPr lang="en-GB" sz="1600" dirty="0" smtClean="0"/>
              <a:t>Table Tennis, Swimming, Music, Cooking.</a:t>
            </a:r>
            <a:endParaRPr lang="en-GB" sz="1600" dirty="0"/>
          </a:p>
          <a:p>
            <a:r>
              <a:rPr lang="en-GB" sz="1600" dirty="0"/>
              <a:t>Looking for a </a:t>
            </a:r>
            <a:r>
              <a:rPr lang="en-GB" sz="1600" dirty="0" smtClean="0"/>
              <a:t>non-smoker, preferably willing to settle in UK.</a:t>
            </a:r>
            <a:endParaRPr lang="en-GB" sz="1600" dirty="0"/>
          </a:p>
        </p:txBody>
      </p:sp>
    </p:spTree>
    <p:extLst>
      <p:ext uri="{BB962C8B-B14F-4D97-AF65-F5344CB8AC3E}">
        <p14:creationId xmlns:p14="http://schemas.microsoft.com/office/powerpoint/2010/main" val="60840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4948" y="202031"/>
            <a:ext cx="800219" cy="369332"/>
          </a:xfrm>
          <a:prstGeom prst="rect">
            <a:avLst/>
          </a:prstGeom>
        </p:spPr>
        <p:txBody>
          <a:bodyPr wrap="none">
            <a:spAutoFit/>
          </a:bodyPr>
          <a:lstStyle/>
          <a:p>
            <a:pPr algn="ctr"/>
            <a:r>
              <a:rPr lang="en-GB" b="1" u="sng" dirty="0" smtClean="0"/>
              <a:t>15G23</a:t>
            </a:r>
            <a:endParaRPr lang="en-GB" b="1" u="sng" dirty="0"/>
          </a:p>
        </p:txBody>
      </p:sp>
      <p:sp>
        <p:nvSpPr>
          <p:cNvPr id="5" name="Rectangle 4"/>
          <p:cNvSpPr/>
          <p:nvPr/>
        </p:nvSpPr>
        <p:spPr>
          <a:xfrm>
            <a:off x="294948" y="571363"/>
            <a:ext cx="6096000" cy="2062103"/>
          </a:xfrm>
          <a:prstGeom prst="rect">
            <a:avLst/>
          </a:prstGeom>
        </p:spPr>
        <p:txBody>
          <a:bodyPr>
            <a:spAutoFit/>
          </a:bodyPr>
          <a:lstStyle/>
          <a:p>
            <a:r>
              <a:rPr lang="en-GB" sz="1600" dirty="0"/>
              <a:t>Hindu Brahmin, </a:t>
            </a:r>
            <a:r>
              <a:rPr lang="en-GB" sz="1600" dirty="0" smtClean="0"/>
              <a:t>British </a:t>
            </a:r>
            <a:r>
              <a:rPr lang="en-GB" sz="1600" dirty="0"/>
              <a:t>Citizen</a:t>
            </a:r>
          </a:p>
          <a:p>
            <a:r>
              <a:rPr lang="en-GB" sz="1600" dirty="0"/>
              <a:t>D.O.B.: </a:t>
            </a:r>
            <a:r>
              <a:rPr lang="en-GB" sz="1600" dirty="0" smtClean="0"/>
              <a:t>19/09/1994 </a:t>
            </a:r>
            <a:r>
              <a:rPr lang="en-GB" sz="1600" dirty="0"/>
              <a:t>Height: 5feet 5’’</a:t>
            </a:r>
          </a:p>
          <a:p>
            <a:r>
              <a:rPr lang="en-GB" sz="1600" dirty="0"/>
              <a:t>Qualification: </a:t>
            </a:r>
            <a:r>
              <a:rPr lang="en-GB" sz="1600" dirty="0" smtClean="0"/>
              <a:t>ICAEW Chartered Accountant, BSC Computer Science</a:t>
            </a:r>
            <a:endParaRPr lang="en-GB" sz="1600" dirty="0"/>
          </a:p>
          <a:p>
            <a:r>
              <a:rPr lang="en-GB" sz="1600" dirty="0"/>
              <a:t>Currently is working as a </a:t>
            </a:r>
            <a:r>
              <a:rPr lang="en-GB" sz="1600" dirty="0" smtClean="0"/>
              <a:t>Technology Risk Consultant</a:t>
            </a:r>
            <a:endParaRPr lang="en-GB" sz="1600" dirty="0"/>
          </a:p>
          <a:p>
            <a:r>
              <a:rPr lang="en-GB" sz="1600" dirty="0"/>
              <a:t>Hobbies: </a:t>
            </a:r>
            <a:r>
              <a:rPr lang="en-GB" sz="1600" dirty="0" smtClean="0"/>
              <a:t>Music</a:t>
            </a:r>
            <a:r>
              <a:rPr lang="en-GB" sz="1600" dirty="0"/>
              <a:t>, </a:t>
            </a:r>
            <a:r>
              <a:rPr lang="en-GB" sz="1600" dirty="0" smtClean="0"/>
              <a:t>Travelling, Cooking, Watching TV Shows.</a:t>
            </a:r>
            <a:endParaRPr lang="en-GB" sz="1600" dirty="0"/>
          </a:p>
          <a:p>
            <a:r>
              <a:rPr lang="en-GB" sz="1600" dirty="0"/>
              <a:t>Looking for a </a:t>
            </a:r>
            <a:r>
              <a:rPr lang="en-GB" sz="1600" dirty="0" smtClean="0"/>
              <a:t>vegetarian </a:t>
            </a:r>
            <a:r>
              <a:rPr lang="en-GB" sz="1600" dirty="0" err="1" smtClean="0"/>
              <a:t>Bramin</a:t>
            </a:r>
            <a:r>
              <a:rPr lang="en-GB" sz="1600" dirty="0" smtClean="0"/>
              <a:t> boy from a decent family background who is friendly, caring and with a good sense of </a:t>
            </a:r>
            <a:r>
              <a:rPr lang="en-GB" sz="1600" dirty="0" err="1" smtClean="0"/>
              <a:t>humor</a:t>
            </a:r>
            <a:r>
              <a:rPr lang="en-GB" sz="1600" dirty="0" smtClean="0"/>
              <a:t>. Preferably in and around London.</a:t>
            </a:r>
            <a:endParaRPr lang="en-GB" sz="1600" dirty="0"/>
          </a:p>
        </p:txBody>
      </p:sp>
      <p:sp>
        <p:nvSpPr>
          <p:cNvPr id="2" name="Rectangle 1"/>
          <p:cNvSpPr/>
          <p:nvPr/>
        </p:nvSpPr>
        <p:spPr>
          <a:xfrm>
            <a:off x="294948" y="2609651"/>
            <a:ext cx="800219" cy="369332"/>
          </a:xfrm>
          <a:prstGeom prst="rect">
            <a:avLst/>
          </a:prstGeom>
        </p:spPr>
        <p:txBody>
          <a:bodyPr wrap="none">
            <a:spAutoFit/>
          </a:bodyPr>
          <a:lstStyle/>
          <a:p>
            <a:pPr algn="ctr"/>
            <a:r>
              <a:rPr lang="en-GB" b="1" u="sng" dirty="0" smtClean="0"/>
              <a:t>16G23</a:t>
            </a:r>
            <a:endParaRPr lang="en-GB" b="1" u="sng" dirty="0"/>
          </a:p>
        </p:txBody>
      </p:sp>
      <p:sp>
        <p:nvSpPr>
          <p:cNvPr id="3" name="Rectangle 2"/>
          <p:cNvSpPr/>
          <p:nvPr/>
        </p:nvSpPr>
        <p:spPr>
          <a:xfrm>
            <a:off x="294948" y="3002798"/>
            <a:ext cx="6096000" cy="2062103"/>
          </a:xfrm>
          <a:prstGeom prst="rect">
            <a:avLst/>
          </a:prstGeom>
        </p:spPr>
        <p:txBody>
          <a:bodyPr>
            <a:spAutoFit/>
          </a:bodyPr>
          <a:lstStyle/>
          <a:p>
            <a:r>
              <a:rPr lang="en-GB" sz="1600" dirty="0"/>
              <a:t>Hindu </a:t>
            </a:r>
            <a:r>
              <a:rPr lang="en-GB" sz="1600" dirty="0" err="1" smtClean="0"/>
              <a:t>Balija</a:t>
            </a:r>
            <a:endParaRPr lang="en-GB" sz="1600" dirty="0"/>
          </a:p>
          <a:p>
            <a:r>
              <a:rPr lang="en-GB" sz="1600" dirty="0"/>
              <a:t>D.O.B.: </a:t>
            </a:r>
            <a:r>
              <a:rPr lang="en-GB" sz="1600" dirty="0" smtClean="0"/>
              <a:t>21/06/1983 </a:t>
            </a:r>
            <a:r>
              <a:rPr lang="en-GB" sz="1600" dirty="0"/>
              <a:t>Height: 5feet </a:t>
            </a:r>
            <a:r>
              <a:rPr lang="en-GB" sz="1600" dirty="0" smtClean="0"/>
              <a:t>6’’</a:t>
            </a:r>
            <a:endParaRPr lang="en-GB" sz="1600" dirty="0"/>
          </a:p>
          <a:p>
            <a:r>
              <a:rPr lang="en-GB" sz="1600" dirty="0"/>
              <a:t>Qualification: </a:t>
            </a:r>
            <a:r>
              <a:rPr lang="en-GB" sz="1600" dirty="0" smtClean="0"/>
              <a:t>Graduate</a:t>
            </a:r>
            <a:r>
              <a:rPr lang="en-GB" sz="1600" dirty="0"/>
              <a:t>	</a:t>
            </a:r>
          </a:p>
          <a:p>
            <a:r>
              <a:rPr lang="en-GB" sz="1600" dirty="0"/>
              <a:t>Currently is working as a </a:t>
            </a:r>
            <a:r>
              <a:rPr lang="en-GB" sz="1600" dirty="0" smtClean="0"/>
              <a:t>Primary School Teacher</a:t>
            </a:r>
            <a:endParaRPr lang="en-GB" sz="1600" dirty="0"/>
          </a:p>
          <a:p>
            <a:r>
              <a:rPr lang="en-GB" sz="1600" dirty="0"/>
              <a:t>Hobbies: </a:t>
            </a:r>
            <a:r>
              <a:rPr lang="en-GB" sz="1600" dirty="0" smtClean="0"/>
              <a:t>Going for walks in nature, Keeping fit, Listening to Music</a:t>
            </a:r>
            <a:r>
              <a:rPr lang="en-GB" sz="1600" dirty="0"/>
              <a:t>, </a:t>
            </a:r>
            <a:r>
              <a:rPr lang="en-GB" sz="1600" dirty="0" smtClean="0"/>
              <a:t>Dance, Reading and Travelling.</a:t>
            </a:r>
            <a:endParaRPr lang="en-GB" sz="1600" dirty="0"/>
          </a:p>
          <a:p>
            <a:r>
              <a:rPr lang="en-GB" sz="1600" dirty="0"/>
              <a:t>Looking for a </a:t>
            </a:r>
            <a:r>
              <a:rPr lang="en-GB" sz="1600" dirty="0" smtClean="0"/>
              <a:t>kind, understanding and loyal to be a long term partner that leads to marriage.</a:t>
            </a:r>
            <a:endParaRPr lang="en-GB" sz="1600" dirty="0"/>
          </a:p>
        </p:txBody>
      </p:sp>
      <p:sp>
        <p:nvSpPr>
          <p:cNvPr id="7" name="Rectangle 6"/>
          <p:cNvSpPr/>
          <p:nvPr/>
        </p:nvSpPr>
        <p:spPr>
          <a:xfrm>
            <a:off x="294948" y="5017271"/>
            <a:ext cx="800219" cy="369332"/>
          </a:xfrm>
          <a:prstGeom prst="rect">
            <a:avLst/>
          </a:prstGeom>
        </p:spPr>
        <p:txBody>
          <a:bodyPr wrap="none">
            <a:spAutoFit/>
          </a:bodyPr>
          <a:lstStyle/>
          <a:p>
            <a:pPr algn="ctr"/>
            <a:r>
              <a:rPr lang="en-GB" b="1" u="sng" dirty="0" smtClean="0"/>
              <a:t>17G23</a:t>
            </a:r>
            <a:endParaRPr lang="en-GB" b="1" u="sng" dirty="0"/>
          </a:p>
        </p:txBody>
      </p:sp>
      <p:sp>
        <p:nvSpPr>
          <p:cNvPr id="8" name="Rectangle 7"/>
          <p:cNvSpPr/>
          <p:nvPr/>
        </p:nvSpPr>
        <p:spPr>
          <a:xfrm>
            <a:off x="294948" y="5393944"/>
            <a:ext cx="6096000" cy="1323439"/>
          </a:xfrm>
          <a:prstGeom prst="rect">
            <a:avLst/>
          </a:prstGeom>
        </p:spPr>
        <p:txBody>
          <a:bodyPr>
            <a:spAutoFit/>
          </a:bodyPr>
          <a:lstStyle/>
          <a:p>
            <a:r>
              <a:rPr lang="en-GB" sz="1600" dirty="0"/>
              <a:t>Hindu </a:t>
            </a:r>
            <a:r>
              <a:rPr lang="en-GB" sz="1600" dirty="0" err="1" smtClean="0"/>
              <a:t>Kayasth</a:t>
            </a:r>
            <a:r>
              <a:rPr lang="en-GB" sz="1600" dirty="0" smtClean="0"/>
              <a:t>, </a:t>
            </a:r>
            <a:r>
              <a:rPr lang="en-GB" sz="1600" dirty="0"/>
              <a:t>British </a:t>
            </a:r>
            <a:r>
              <a:rPr lang="en-GB" sz="1600" dirty="0" smtClean="0"/>
              <a:t>Citizen</a:t>
            </a:r>
            <a:endParaRPr lang="en-GB" sz="1600" dirty="0"/>
          </a:p>
          <a:p>
            <a:r>
              <a:rPr lang="en-GB" sz="1600" dirty="0"/>
              <a:t>D.O.B.: </a:t>
            </a:r>
            <a:r>
              <a:rPr lang="en-GB" sz="1600" dirty="0" smtClean="0"/>
              <a:t>25/06/1997 </a:t>
            </a:r>
            <a:r>
              <a:rPr lang="en-GB" sz="1600" dirty="0"/>
              <a:t>Height: </a:t>
            </a:r>
            <a:r>
              <a:rPr lang="en-GB" sz="1600" dirty="0" smtClean="0"/>
              <a:t>155 CM</a:t>
            </a:r>
            <a:endParaRPr lang="en-GB" sz="1600" dirty="0"/>
          </a:p>
          <a:p>
            <a:r>
              <a:rPr lang="en-GB" sz="1600" dirty="0"/>
              <a:t>Qualification: </a:t>
            </a:r>
            <a:r>
              <a:rPr lang="en-GB" sz="1600" dirty="0" smtClean="0"/>
              <a:t>Masters in Optometry</a:t>
            </a:r>
            <a:r>
              <a:rPr lang="en-GB" sz="1600" dirty="0"/>
              <a:t>	</a:t>
            </a:r>
          </a:p>
          <a:p>
            <a:r>
              <a:rPr lang="en-GB" sz="1600" dirty="0"/>
              <a:t>Currently is working as </a:t>
            </a:r>
            <a:r>
              <a:rPr lang="en-GB" sz="1600" dirty="0" smtClean="0"/>
              <a:t>an Optometrist</a:t>
            </a:r>
            <a:endParaRPr lang="en-GB" sz="1600" dirty="0"/>
          </a:p>
          <a:p>
            <a:r>
              <a:rPr lang="en-GB" sz="1600" dirty="0" smtClean="0"/>
              <a:t>Looking </a:t>
            </a:r>
            <a:r>
              <a:rPr lang="en-GB" sz="1600" dirty="0"/>
              <a:t>for </a:t>
            </a:r>
            <a:r>
              <a:rPr lang="en-GB" sz="1600" dirty="0" smtClean="0"/>
              <a:t>Professional based in UK.</a:t>
            </a:r>
            <a:endParaRPr lang="en-GB" sz="1600" dirty="0"/>
          </a:p>
        </p:txBody>
      </p:sp>
      <p:pic>
        <p:nvPicPr>
          <p:cNvPr id="9"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09870" y="1591513"/>
            <a:ext cx="4222033" cy="2809571"/>
          </a:xfrm>
          <a:prstGeom prst="rect">
            <a:avLst/>
          </a:prstGeom>
        </p:spPr>
      </p:pic>
    </p:spTree>
    <p:extLst>
      <p:ext uri="{BB962C8B-B14F-4D97-AF65-F5344CB8AC3E}">
        <p14:creationId xmlns:p14="http://schemas.microsoft.com/office/powerpoint/2010/main" val="1348171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3030" y="1570002"/>
            <a:ext cx="3966126" cy="2639277"/>
          </a:xfrm>
          <a:prstGeom prst="rect">
            <a:avLst/>
          </a:prstGeom>
        </p:spPr>
      </p:pic>
      <p:sp>
        <p:nvSpPr>
          <p:cNvPr id="2" name="Rectangle 1"/>
          <p:cNvSpPr/>
          <p:nvPr/>
        </p:nvSpPr>
        <p:spPr>
          <a:xfrm>
            <a:off x="346223" y="202031"/>
            <a:ext cx="800219" cy="369332"/>
          </a:xfrm>
          <a:prstGeom prst="rect">
            <a:avLst/>
          </a:prstGeom>
        </p:spPr>
        <p:txBody>
          <a:bodyPr wrap="none">
            <a:spAutoFit/>
          </a:bodyPr>
          <a:lstStyle/>
          <a:p>
            <a:pPr algn="ctr"/>
            <a:r>
              <a:rPr lang="en-GB" b="1" u="sng" dirty="0" smtClean="0"/>
              <a:t>18G23</a:t>
            </a:r>
            <a:endParaRPr lang="en-GB" b="1" u="sng" dirty="0"/>
          </a:p>
        </p:txBody>
      </p:sp>
      <p:sp>
        <p:nvSpPr>
          <p:cNvPr id="3" name="Rectangle 2"/>
          <p:cNvSpPr/>
          <p:nvPr/>
        </p:nvSpPr>
        <p:spPr>
          <a:xfrm>
            <a:off x="346223" y="571363"/>
            <a:ext cx="6096000" cy="1815882"/>
          </a:xfrm>
          <a:prstGeom prst="rect">
            <a:avLst/>
          </a:prstGeom>
        </p:spPr>
        <p:txBody>
          <a:bodyPr>
            <a:spAutoFit/>
          </a:bodyPr>
          <a:lstStyle/>
          <a:p>
            <a:r>
              <a:rPr lang="en-GB" sz="1600" dirty="0"/>
              <a:t>Hindu Khatri, British </a:t>
            </a:r>
            <a:r>
              <a:rPr lang="en-GB" sz="1600" dirty="0" smtClean="0"/>
              <a:t>Citizen</a:t>
            </a:r>
            <a:endParaRPr lang="en-GB" sz="1600" dirty="0"/>
          </a:p>
          <a:p>
            <a:r>
              <a:rPr lang="en-GB" sz="1600" dirty="0"/>
              <a:t>D.O.B.: </a:t>
            </a:r>
            <a:r>
              <a:rPr lang="en-GB" sz="1600" dirty="0" smtClean="0"/>
              <a:t>14/08/1981 </a:t>
            </a:r>
            <a:r>
              <a:rPr lang="en-GB" sz="1600" dirty="0"/>
              <a:t>Height: 5feet </a:t>
            </a:r>
            <a:r>
              <a:rPr lang="en-GB" sz="1600" dirty="0" smtClean="0"/>
              <a:t>3</a:t>
            </a:r>
            <a:r>
              <a:rPr lang="en-GB" sz="1600" dirty="0"/>
              <a:t>’’ Divorced  	</a:t>
            </a:r>
          </a:p>
          <a:p>
            <a:r>
              <a:rPr lang="en-GB" sz="1600" dirty="0"/>
              <a:t>Qualification: </a:t>
            </a:r>
            <a:r>
              <a:rPr lang="en-GB" sz="1600" dirty="0" err="1" smtClean="0"/>
              <a:t>M.Pharmacy</a:t>
            </a:r>
            <a:endParaRPr lang="en-GB" sz="1600" dirty="0" smtClean="0"/>
          </a:p>
          <a:p>
            <a:r>
              <a:rPr lang="en-GB" sz="1600" dirty="0" smtClean="0"/>
              <a:t>Currently </a:t>
            </a:r>
            <a:r>
              <a:rPr lang="en-GB" sz="1600" dirty="0"/>
              <a:t>is working as a </a:t>
            </a:r>
            <a:r>
              <a:rPr lang="en-GB" sz="1600" dirty="0" smtClean="0"/>
              <a:t>Pharmacist.</a:t>
            </a:r>
            <a:endParaRPr lang="en-GB" sz="1600" dirty="0"/>
          </a:p>
          <a:p>
            <a:r>
              <a:rPr lang="en-GB" sz="1600" dirty="0"/>
              <a:t>Hobbies: </a:t>
            </a:r>
            <a:r>
              <a:rPr lang="en-GB" sz="1600" dirty="0" smtClean="0"/>
              <a:t>Gym, Cooking, Writing</a:t>
            </a:r>
            <a:r>
              <a:rPr lang="en-GB" sz="1600" dirty="0"/>
              <a:t>.</a:t>
            </a:r>
          </a:p>
          <a:p>
            <a:r>
              <a:rPr lang="en-GB" sz="1600" dirty="0"/>
              <a:t>Looking for a kind, </a:t>
            </a:r>
            <a:r>
              <a:rPr lang="en-GB" sz="1600" dirty="0" smtClean="0"/>
              <a:t>family and commitment orientated, similar values, preferably vegetarian and born in UK.</a:t>
            </a:r>
            <a:endParaRPr lang="en-GB" sz="1600" dirty="0"/>
          </a:p>
        </p:txBody>
      </p:sp>
      <p:sp>
        <p:nvSpPr>
          <p:cNvPr id="5" name="Rectangle 4"/>
          <p:cNvSpPr/>
          <p:nvPr/>
        </p:nvSpPr>
        <p:spPr>
          <a:xfrm>
            <a:off x="346221" y="2387245"/>
            <a:ext cx="800219" cy="369332"/>
          </a:xfrm>
          <a:prstGeom prst="rect">
            <a:avLst/>
          </a:prstGeom>
        </p:spPr>
        <p:txBody>
          <a:bodyPr wrap="none">
            <a:spAutoFit/>
          </a:bodyPr>
          <a:lstStyle/>
          <a:p>
            <a:pPr algn="ctr"/>
            <a:r>
              <a:rPr lang="en-GB" b="1" u="sng" dirty="0" smtClean="0"/>
              <a:t>19G23</a:t>
            </a:r>
            <a:endParaRPr lang="en-GB" b="1" u="sng" dirty="0"/>
          </a:p>
        </p:txBody>
      </p:sp>
      <p:sp>
        <p:nvSpPr>
          <p:cNvPr id="6" name="Rectangle 5"/>
          <p:cNvSpPr/>
          <p:nvPr/>
        </p:nvSpPr>
        <p:spPr>
          <a:xfrm>
            <a:off x="346222" y="2756577"/>
            <a:ext cx="6096000" cy="1569660"/>
          </a:xfrm>
          <a:prstGeom prst="rect">
            <a:avLst/>
          </a:prstGeom>
        </p:spPr>
        <p:txBody>
          <a:bodyPr>
            <a:spAutoFit/>
          </a:bodyPr>
          <a:lstStyle/>
          <a:p>
            <a:r>
              <a:rPr lang="en-GB" sz="1600" dirty="0"/>
              <a:t>Hindu </a:t>
            </a:r>
            <a:r>
              <a:rPr lang="en-GB" sz="1600" dirty="0" err="1" smtClean="0"/>
              <a:t>Baniya</a:t>
            </a:r>
            <a:r>
              <a:rPr lang="en-GB" sz="1600" dirty="0" smtClean="0"/>
              <a:t>, Indian </a:t>
            </a:r>
            <a:r>
              <a:rPr lang="en-GB" sz="1600" dirty="0"/>
              <a:t>Citizen</a:t>
            </a:r>
          </a:p>
          <a:p>
            <a:r>
              <a:rPr lang="en-GB" sz="1600" dirty="0"/>
              <a:t>D.O.B.: </a:t>
            </a:r>
            <a:r>
              <a:rPr lang="en-GB" sz="1600" dirty="0" smtClean="0"/>
              <a:t>07/12/1994 </a:t>
            </a:r>
            <a:r>
              <a:rPr lang="en-GB" sz="1600" dirty="0"/>
              <a:t>Height: 5feet </a:t>
            </a:r>
            <a:r>
              <a:rPr lang="en-GB" sz="1600" dirty="0" smtClean="0"/>
              <a:t>4’’</a:t>
            </a:r>
            <a:endParaRPr lang="en-GB" sz="1600" dirty="0"/>
          </a:p>
          <a:p>
            <a:r>
              <a:rPr lang="en-GB" sz="1600" dirty="0"/>
              <a:t>Qualification: </a:t>
            </a:r>
            <a:r>
              <a:rPr lang="en-GB" sz="1600" dirty="0" smtClean="0"/>
              <a:t>MBBS  </a:t>
            </a:r>
            <a:r>
              <a:rPr lang="en-GB" sz="1600" dirty="0"/>
              <a:t>	</a:t>
            </a:r>
          </a:p>
          <a:p>
            <a:r>
              <a:rPr lang="en-GB" sz="1600" dirty="0"/>
              <a:t>Currently </a:t>
            </a:r>
            <a:r>
              <a:rPr lang="en-GB" sz="1600" dirty="0" smtClean="0"/>
              <a:t>working with NHS.</a:t>
            </a:r>
            <a:endParaRPr lang="en-GB" sz="1600" dirty="0"/>
          </a:p>
          <a:p>
            <a:r>
              <a:rPr lang="en-GB" sz="1600" dirty="0"/>
              <a:t>Hobbies: </a:t>
            </a:r>
            <a:r>
              <a:rPr lang="en-GB" sz="1600" dirty="0" smtClean="0"/>
              <a:t>Travelling, Reading.</a:t>
            </a:r>
            <a:endParaRPr lang="en-GB" sz="1600" dirty="0"/>
          </a:p>
          <a:p>
            <a:r>
              <a:rPr lang="en-GB" sz="1600" dirty="0"/>
              <a:t>Looking for a </a:t>
            </a:r>
            <a:r>
              <a:rPr lang="en-GB" sz="1600" dirty="0" smtClean="0"/>
              <a:t>suitable match with similar background.</a:t>
            </a:r>
            <a:endParaRPr lang="en-GB" sz="1600" dirty="0"/>
          </a:p>
        </p:txBody>
      </p:sp>
      <p:sp>
        <p:nvSpPr>
          <p:cNvPr id="7" name="Rectangle 6"/>
          <p:cNvSpPr/>
          <p:nvPr/>
        </p:nvSpPr>
        <p:spPr>
          <a:xfrm>
            <a:off x="346221" y="4330165"/>
            <a:ext cx="800219" cy="369332"/>
          </a:xfrm>
          <a:prstGeom prst="rect">
            <a:avLst/>
          </a:prstGeom>
        </p:spPr>
        <p:txBody>
          <a:bodyPr wrap="none">
            <a:spAutoFit/>
          </a:bodyPr>
          <a:lstStyle/>
          <a:p>
            <a:pPr algn="ctr"/>
            <a:r>
              <a:rPr lang="en-GB" b="1" u="sng" dirty="0" smtClean="0"/>
              <a:t>20G23</a:t>
            </a:r>
            <a:endParaRPr lang="en-GB" b="1" u="sng" dirty="0"/>
          </a:p>
        </p:txBody>
      </p:sp>
      <p:sp>
        <p:nvSpPr>
          <p:cNvPr id="8" name="Rectangle 7"/>
          <p:cNvSpPr/>
          <p:nvPr/>
        </p:nvSpPr>
        <p:spPr>
          <a:xfrm>
            <a:off x="346220" y="4695569"/>
            <a:ext cx="6096000" cy="1815882"/>
          </a:xfrm>
          <a:prstGeom prst="rect">
            <a:avLst/>
          </a:prstGeom>
        </p:spPr>
        <p:txBody>
          <a:bodyPr>
            <a:spAutoFit/>
          </a:bodyPr>
          <a:lstStyle/>
          <a:p>
            <a:r>
              <a:rPr lang="en-GB" sz="1600" dirty="0"/>
              <a:t>Hindu </a:t>
            </a:r>
            <a:r>
              <a:rPr lang="en-GB" sz="1600" dirty="0" smtClean="0"/>
              <a:t>Sonar, </a:t>
            </a:r>
            <a:r>
              <a:rPr lang="en-GB" sz="1600" dirty="0"/>
              <a:t>British Citizen</a:t>
            </a:r>
          </a:p>
          <a:p>
            <a:r>
              <a:rPr lang="en-GB" sz="1600" dirty="0"/>
              <a:t>D.O.B.: </a:t>
            </a:r>
            <a:r>
              <a:rPr lang="en-GB" sz="1600" dirty="0" smtClean="0"/>
              <a:t>18/06/1988 </a:t>
            </a:r>
            <a:r>
              <a:rPr lang="en-GB" sz="1600" dirty="0"/>
              <a:t>Height: 5feet </a:t>
            </a:r>
            <a:r>
              <a:rPr lang="en-GB" sz="1600" dirty="0" smtClean="0"/>
              <a:t>7’’</a:t>
            </a:r>
            <a:endParaRPr lang="en-GB" sz="1600" dirty="0"/>
          </a:p>
          <a:p>
            <a:r>
              <a:rPr lang="en-GB" sz="1600" dirty="0"/>
              <a:t>Qualification: </a:t>
            </a:r>
            <a:r>
              <a:rPr lang="en-GB" sz="1600" dirty="0" smtClean="0"/>
              <a:t>BSc Computer Science </a:t>
            </a:r>
            <a:r>
              <a:rPr lang="en-GB" sz="1600" dirty="0"/>
              <a:t>	</a:t>
            </a:r>
          </a:p>
          <a:p>
            <a:r>
              <a:rPr lang="en-GB" sz="1600" dirty="0"/>
              <a:t>Currently is working as </a:t>
            </a:r>
            <a:r>
              <a:rPr lang="en-GB" sz="1600" dirty="0" smtClean="0"/>
              <a:t>an IT Software Engineer.</a:t>
            </a:r>
            <a:endParaRPr lang="en-GB" sz="1600" dirty="0"/>
          </a:p>
          <a:p>
            <a:r>
              <a:rPr lang="en-GB" sz="1600" dirty="0"/>
              <a:t>Hobbies: Gym, </a:t>
            </a:r>
            <a:r>
              <a:rPr lang="en-GB" sz="1600" dirty="0" smtClean="0"/>
              <a:t>Spending time with family.</a:t>
            </a:r>
            <a:endParaRPr lang="en-GB" sz="1600" dirty="0"/>
          </a:p>
          <a:p>
            <a:r>
              <a:rPr lang="en-GB" sz="1600" dirty="0"/>
              <a:t>Looking for </a:t>
            </a:r>
            <a:r>
              <a:rPr lang="en-GB" sz="1600" dirty="0" smtClean="0"/>
              <a:t>a clean shave, tall boy who is genuine and looking for serious relationship only.</a:t>
            </a:r>
            <a:endParaRPr lang="en-GB" sz="1600" dirty="0"/>
          </a:p>
        </p:txBody>
      </p:sp>
    </p:spTree>
    <p:extLst>
      <p:ext uri="{BB962C8B-B14F-4D97-AF65-F5344CB8AC3E}">
        <p14:creationId xmlns:p14="http://schemas.microsoft.com/office/powerpoint/2010/main" val="4234528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9533" y="1479356"/>
            <a:ext cx="2819461" cy="3690915"/>
          </a:xfrm>
          <a:prstGeom prst="rect">
            <a:avLst/>
          </a:prstGeom>
        </p:spPr>
      </p:pic>
      <p:sp>
        <p:nvSpPr>
          <p:cNvPr id="5" name="Rectangle 4"/>
          <p:cNvSpPr/>
          <p:nvPr/>
        </p:nvSpPr>
        <p:spPr>
          <a:xfrm>
            <a:off x="303494" y="184939"/>
            <a:ext cx="800219" cy="369332"/>
          </a:xfrm>
          <a:prstGeom prst="rect">
            <a:avLst/>
          </a:prstGeom>
        </p:spPr>
        <p:txBody>
          <a:bodyPr wrap="none">
            <a:spAutoFit/>
          </a:bodyPr>
          <a:lstStyle/>
          <a:p>
            <a:pPr algn="ctr"/>
            <a:r>
              <a:rPr lang="en-GB" b="1" u="sng" dirty="0" smtClean="0"/>
              <a:t>21G23</a:t>
            </a:r>
            <a:endParaRPr lang="en-GB" b="1" u="sng" dirty="0"/>
          </a:p>
        </p:txBody>
      </p:sp>
      <p:sp>
        <p:nvSpPr>
          <p:cNvPr id="2" name="Rectangle 1"/>
          <p:cNvSpPr/>
          <p:nvPr/>
        </p:nvSpPr>
        <p:spPr>
          <a:xfrm>
            <a:off x="303493" y="554271"/>
            <a:ext cx="6738241" cy="2062103"/>
          </a:xfrm>
          <a:prstGeom prst="rect">
            <a:avLst/>
          </a:prstGeom>
        </p:spPr>
        <p:txBody>
          <a:bodyPr wrap="square">
            <a:spAutoFit/>
          </a:bodyPr>
          <a:lstStyle/>
          <a:p>
            <a:r>
              <a:rPr lang="en-GB" sz="1600" dirty="0"/>
              <a:t>Hindu </a:t>
            </a:r>
            <a:r>
              <a:rPr lang="en-GB" sz="1600" dirty="0" err="1" smtClean="0"/>
              <a:t>Veerashiva</a:t>
            </a:r>
            <a:r>
              <a:rPr lang="en-GB" sz="1600" dirty="0" smtClean="0"/>
              <a:t> </a:t>
            </a:r>
            <a:r>
              <a:rPr lang="en-GB" sz="1600" dirty="0" err="1" smtClean="0"/>
              <a:t>Lingyath</a:t>
            </a:r>
            <a:r>
              <a:rPr lang="en-GB" sz="1600" dirty="0" smtClean="0"/>
              <a:t>, </a:t>
            </a:r>
            <a:r>
              <a:rPr lang="en-GB" sz="1600" dirty="0"/>
              <a:t>British Citizen</a:t>
            </a:r>
          </a:p>
          <a:p>
            <a:r>
              <a:rPr lang="en-GB" sz="1600" dirty="0"/>
              <a:t>D.O.B.: </a:t>
            </a:r>
            <a:r>
              <a:rPr lang="en-GB" sz="1600" dirty="0" smtClean="0"/>
              <a:t>24/07/1996 </a:t>
            </a:r>
            <a:r>
              <a:rPr lang="en-GB" sz="1600" dirty="0"/>
              <a:t>Height: 5feet </a:t>
            </a:r>
            <a:r>
              <a:rPr lang="en-GB" sz="1600" dirty="0" smtClean="0"/>
              <a:t>  </a:t>
            </a:r>
            <a:r>
              <a:rPr lang="en-GB" sz="1600" dirty="0"/>
              <a:t>	</a:t>
            </a:r>
          </a:p>
          <a:p>
            <a:r>
              <a:rPr lang="en-GB" sz="1600" dirty="0"/>
              <a:t>Qualification: </a:t>
            </a:r>
            <a:r>
              <a:rPr lang="en-GB" sz="1600" dirty="0" smtClean="0"/>
              <a:t>MBBS, BSc</a:t>
            </a:r>
            <a:endParaRPr lang="en-GB" sz="1600" dirty="0"/>
          </a:p>
          <a:p>
            <a:r>
              <a:rPr lang="en-GB" sz="1600" dirty="0"/>
              <a:t>Currently is working as a </a:t>
            </a:r>
            <a:r>
              <a:rPr lang="en-GB" sz="1600" dirty="0" smtClean="0"/>
              <a:t>Doctor.</a:t>
            </a:r>
            <a:endParaRPr lang="en-GB" sz="1600" dirty="0"/>
          </a:p>
          <a:p>
            <a:r>
              <a:rPr lang="en-GB" sz="1600" dirty="0"/>
              <a:t>Hobbies: </a:t>
            </a:r>
            <a:r>
              <a:rPr lang="en-GB" sz="1600" dirty="0" smtClean="0"/>
              <a:t>Country side and forest walks, Travel, </a:t>
            </a:r>
            <a:r>
              <a:rPr lang="en-GB" sz="1600" dirty="0" err="1" smtClean="0"/>
              <a:t>Muesums</a:t>
            </a:r>
            <a:r>
              <a:rPr lang="en-GB" sz="1600" dirty="0" smtClean="0"/>
              <a:t>.</a:t>
            </a:r>
          </a:p>
          <a:p>
            <a:r>
              <a:rPr lang="en-GB" sz="1600" dirty="0"/>
              <a:t>Looking for a </a:t>
            </a:r>
            <a:r>
              <a:rPr lang="en-GB" sz="1600" dirty="0" err="1" smtClean="0"/>
              <a:t>kannadigas</a:t>
            </a:r>
            <a:r>
              <a:rPr lang="en-GB" sz="1600" dirty="0" smtClean="0"/>
              <a:t> raised in UK aged 26-32, vegetarian, non-smoking and devoted individuals.</a:t>
            </a:r>
            <a:endParaRPr lang="en-GB" sz="1600" dirty="0"/>
          </a:p>
          <a:p>
            <a:endParaRPr lang="en-GB" sz="1600" dirty="0"/>
          </a:p>
        </p:txBody>
      </p:sp>
      <p:sp>
        <p:nvSpPr>
          <p:cNvPr id="3" name="Rectangle 2"/>
          <p:cNvSpPr/>
          <p:nvPr/>
        </p:nvSpPr>
        <p:spPr>
          <a:xfrm>
            <a:off x="303493" y="2545879"/>
            <a:ext cx="6234039" cy="1569660"/>
          </a:xfrm>
          <a:prstGeom prst="rect">
            <a:avLst/>
          </a:prstGeom>
        </p:spPr>
        <p:txBody>
          <a:bodyPr wrap="square">
            <a:spAutoFit/>
          </a:bodyPr>
          <a:lstStyle/>
          <a:p>
            <a:r>
              <a:rPr lang="en-GB" sz="1600" dirty="0" smtClean="0"/>
              <a:t>Hindu, </a:t>
            </a:r>
            <a:r>
              <a:rPr lang="en-GB" sz="1600" dirty="0"/>
              <a:t>British Citizen</a:t>
            </a:r>
          </a:p>
          <a:p>
            <a:r>
              <a:rPr lang="en-GB" sz="1600" dirty="0"/>
              <a:t>D.O.B.: </a:t>
            </a:r>
            <a:r>
              <a:rPr lang="en-GB" sz="1600" dirty="0" smtClean="0"/>
              <a:t>18/09/1997 </a:t>
            </a:r>
            <a:r>
              <a:rPr lang="en-GB" sz="1600" dirty="0"/>
              <a:t>Height: 5feet </a:t>
            </a:r>
            <a:r>
              <a:rPr lang="en-GB" sz="1600" dirty="0" smtClean="0"/>
              <a:t>7’’ </a:t>
            </a:r>
          </a:p>
          <a:p>
            <a:r>
              <a:rPr lang="en-GB" sz="1600" dirty="0" smtClean="0"/>
              <a:t>Qualification</a:t>
            </a:r>
            <a:r>
              <a:rPr lang="en-GB" sz="1600" dirty="0"/>
              <a:t>: </a:t>
            </a:r>
            <a:r>
              <a:rPr lang="en-GB" sz="1600" dirty="0" smtClean="0"/>
              <a:t>MBBS</a:t>
            </a:r>
            <a:r>
              <a:rPr lang="en-GB" sz="1600" dirty="0"/>
              <a:t>	</a:t>
            </a:r>
          </a:p>
          <a:p>
            <a:r>
              <a:rPr lang="en-GB" sz="1600" dirty="0"/>
              <a:t>Currently working as </a:t>
            </a:r>
            <a:r>
              <a:rPr lang="en-GB" sz="1600" dirty="0" smtClean="0"/>
              <a:t>a Doctor</a:t>
            </a:r>
            <a:endParaRPr lang="en-GB" sz="1600" dirty="0"/>
          </a:p>
          <a:p>
            <a:r>
              <a:rPr lang="en-GB" sz="1600" dirty="0"/>
              <a:t>Hobbies: </a:t>
            </a:r>
            <a:r>
              <a:rPr lang="en-GB" sz="1600" dirty="0" smtClean="0"/>
              <a:t>Sports</a:t>
            </a:r>
            <a:r>
              <a:rPr lang="en-GB" sz="1600" dirty="0"/>
              <a:t>, </a:t>
            </a:r>
            <a:r>
              <a:rPr lang="en-GB" sz="1600" dirty="0" smtClean="0"/>
              <a:t>Photography, Reading, Travelling.</a:t>
            </a:r>
            <a:endParaRPr lang="en-GB" sz="1600" dirty="0"/>
          </a:p>
          <a:p>
            <a:r>
              <a:rPr lang="en-GB" sz="1600" dirty="0"/>
              <a:t>Looking for a </a:t>
            </a:r>
            <a:r>
              <a:rPr lang="en-GB" sz="1600" dirty="0" smtClean="0"/>
              <a:t>like minded individual who wants to build a family together.</a:t>
            </a:r>
            <a:endParaRPr lang="en-GB" sz="1600" dirty="0"/>
          </a:p>
        </p:txBody>
      </p:sp>
      <p:sp>
        <p:nvSpPr>
          <p:cNvPr id="6" name="Rectangle 5"/>
          <p:cNvSpPr/>
          <p:nvPr/>
        </p:nvSpPr>
        <p:spPr>
          <a:xfrm>
            <a:off x="303494" y="2271138"/>
            <a:ext cx="800219" cy="369332"/>
          </a:xfrm>
          <a:prstGeom prst="rect">
            <a:avLst/>
          </a:prstGeom>
        </p:spPr>
        <p:txBody>
          <a:bodyPr wrap="none">
            <a:spAutoFit/>
          </a:bodyPr>
          <a:lstStyle/>
          <a:p>
            <a:pPr algn="ctr"/>
            <a:r>
              <a:rPr lang="en-GB" b="1" u="sng" dirty="0" smtClean="0"/>
              <a:t>22G23</a:t>
            </a:r>
            <a:endParaRPr lang="en-GB" b="1" u="sng" dirty="0"/>
          </a:p>
        </p:txBody>
      </p:sp>
      <p:sp>
        <p:nvSpPr>
          <p:cNvPr id="7" name="Rectangle 6"/>
          <p:cNvSpPr/>
          <p:nvPr/>
        </p:nvSpPr>
        <p:spPr>
          <a:xfrm>
            <a:off x="303494" y="4038591"/>
            <a:ext cx="800219" cy="369332"/>
          </a:xfrm>
          <a:prstGeom prst="rect">
            <a:avLst/>
          </a:prstGeom>
        </p:spPr>
        <p:txBody>
          <a:bodyPr wrap="none">
            <a:spAutoFit/>
          </a:bodyPr>
          <a:lstStyle/>
          <a:p>
            <a:pPr algn="ctr"/>
            <a:r>
              <a:rPr lang="en-GB" b="1" u="sng" dirty="0" smtClean="0"/>
              <a:t>23G23</a:t>
            </a:r>
            <a:endParaRPr lang="en-GB" b="1" u="sng" dirty="0"/>
          </a:p>
        </p:txBody>
      </p:sp>
      <p:sp>
        <p:nvSpPr>
          <p:cNvPr id="8" name="Rectangle 7"/>
          <p:cNvSpPr/>
          <p:nvPr/>
        </p:nvSpPr>
        <p:spPr>
          <a:xfrm>
            <a:off x="303493" y="4375885"/>
            <a:ext cx="6669875" cy="2308324"/>
          </a:xfrm>
          <a:prstGeom prst="rect">
            <a:avLst/>
          </a:prstGeom>
        </p:spPr>
        <p:txBody>
          <a:bodyPr wrap="square">
            <a:spAutoFit/>
          </a:bodyPr>
          <a:lstStyle/>
          <a:p>
            <a:r>
              <a:rPr lang="en-GB" sz="1600" dirty="0"/>
              <a:t>Hindu </a:t>
            </a:r>
            <a:r>
              <a:rPr lang="en-GB" sz="1600" dirty="0" smtClean="0"/>
              <a:t>Rai and Kshatriya, </a:t>
            </a:r>
            <a:r>
              <a:rPr lang="en-GB" sz="1600" dirty="0"/>
              <a:t>British Citizen</a:t>
            </a:r>
          </a:p>
          <a:p>
            <a:r>
              <a:rPr lang="en-GB" sz="1600" dirty="0"/>
              <a:t>D.O.B.: </a:t>
            </a:r>
            <a:r>
              <a:rPr lang="en-GB" sz="1600" dirty="0" smtClean="0"/>
              <a:t>17/07/1997 </a:t>
            </a:r>
            <a:r>
              <a:rPr lang="en-GB" sz="1600" dirty="0"/>
              <a:t>Height: 5feet </a:t>
            </a:r>
            <a:r>
              <a:rPr lang="en-GB" sz="1600" dirty="0" smtClean="0"/>
              <a:t>5’’</a:t>
            </a:r>
            <a:endParaRPr lang="en-GB" sz="1600" dirty="0"/>
          </a:p>
          <a:p>
            <a:r>
              <a:rPr lang="en-GB" sz="1600" dirty="0"/>
              <a:t>Qualification: BSc </a:t>
            </a:r>
            <a:r>
              <a:rPr lang="en-GB" sz="1600" dirty="0" smtClean="0"/>
              <a:t>Biomedical Science, MSc Biomedical Engineering</a:t>
            </a:r>
            <a:endParaRPr lang="en-GB" sz="1600" dirty="0"/>
          </a:p>
          <a:p>
            <a:r>
              <a:rPr lang="en-GB" sz="1600" dirty="0"/>
              <a:t>Currently is </a:t>
            </a:r>
            <a:r>
              <a:rPr lang="en-GB" sz="1600" dirty="0" err="1" smtClean="0"/>
              <a:t>studing</a:t>
            </a:r>
            <a:r>
              <a:rPr lang="en-GB" sz="1600" dirty="0" smtClean="0"/>
              <a:t> Coding.</a:t>
            </a:r>
            <a:endParaRPr lang="en-GB" sz="1600" dirty="0"/>
          </a:p>
          <a:p>
            <a:r>
              <a:rPr lang="en-GB" sz="1600" dirty="0"/>
              <a:t>Hobbies: </a:t>
            </a:r>
            <a:r>
              <a:rPr lang="en-GB" sz="1600" dirty="0" smtClean="0"/>
              <a:t>Reading, Travelling, Cooking, Drawing and Painting.</a:t>
            </a:r>
            <a:endParaRPr lang="en-GB" sz="1600" dirty="0"/>
          </a:p>
          <a:p>
            <a:r>
              <a:rPr lang="en-GB" sz="1600" dirty="0"/>
              <a:t>Looking for a </a:t>
            </a:r>
            <a:r>
              <a:rPr lang="en-GB" sz="1600" dirty="0" err="1" smtClean="0"/>
              <a:t>hindu</a:t>
            </a:r>
            <a:r>
              <a:rPr lang="en-GB" sz="1600" dirty="0" smtClean="0"/>
              <a:t> groom who is also a British citizen or Indian Citizen working already in UK. Ideally 5ft.5’’ and above to 6ft height. Family oriented person who is respectful in every manner of life. Cast no bar, ideally considered from any Hindu and South Indian language speaking family</a:t>
            </a:r>
            <a:r>
              <a:rPr lang="en-GB" sz="1600" dirty="0"/>
              <a:t>.</a:t>
            </a:r>
          </a:p>
        </p:txBody>
      </p:sp>
    </p:spTree>
    <p:extLst>
      <p:ext uri="{BB962C8B-B14F-4D97-AF65-F5344CB8AC3E}">
        <p14:creationId xmlns:p14="http://schemas.microsoft.com/office/powerpoint/2010/main" val="1704506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3484" y="1538657"/>
            <a:ext cx="4429151" cy="2939339"/>
          </a:xfrm>
          <a:prstGeom prst="rect">
            <a:avLst/>
          </a:prstGeom>
        </p:spPr>
      </p:pic>
      <p:sp>
        <p:nvSpPr>
          <p:cNvPr id="5" name="Rectangle 4"/>
          <p:cNvSpPr/>
          <p:nvPr/>
        </p:nvSpPr>
        <p:spPr>
          <a:xfrm>
            <a:off x="286402" y="219123"/>
            <a:ext cx="800219" cy="369332"/>
          </a:xfrm>
          <a:prstGeom prst="rect">
            <a:avLst/>
          </a:prstGeom>
        </p:spPr>
        <p:txBody>
          <a:bodyPr wrap="none">
            <a:spAutoFit/>
          </a:bodyPr>
          <a:lstStyle/>
          <a:p>
            <a:pPr algn="ctr"/>
            <a:r>
              <a:rPr lang="en-GB" b="1" u="sng" dirty="0" smtClean="0"/>
              <a:t>24G23</a:t>
            </a:r>
            <a:endParaRPr lang="en-GB" b="1" u="sng" dirty="0"/>
          </a:p>
        </p:txBody>
      </p:sp>
      <p:sp>
        <p:nvSpPr>
          <p:cNvPr id="6" name="Rectangle 5"/>
          <p:cNvSpPr/>
          <p:nvPr/>
        </p:nvSpPr>
        <p:spPr>
          <a:xfrm>
            <a:off x="286402" y="588455"/>
            <a:ext cx="6096000" cy="1815882"/>
          </a:xfrm>
          <a:prstGeom prst="rect">
            <a:avLst/>
          </a:prstGeom>
        </p:spPr>
        <p:txBody>
          <a:bodyPr>
            <a:spAutoFit/>
          </a:bodyPr>
          <a:lstStyle/>
          <a:p>
            <a:r>
              <a:rPr lang="en-GB" sz="1600" dirty="0"/>
              <a:t>Hindu </a:t>
            </a:r>
            <a:r>
              <a:rPr lang="en-GB" sz="1600" dirty="0" err="1" smtClean="0"/>
              <a:t>chettiar</a:t>
            </a:r>
            <a:r>
              <a:rPr lang="en-GB" sz="1600" dirty="0" smtClean="0"/>
              <a:t>, Indian </a:t>
            </a:r>
            <a:r>
              <a:rPr lang="en-GB" sz="1600" dirty="0"/>
              <a:t>Citizen</a:t>
            </a:r>
          </a:p>
          <a:p>
            <a:r>
              <a:rPr lang="en-GB" sz="1600" dirty="0"/>
              <a:t>D.O.B.: </a:t>
            </a:r>
            <a:r>
              <a:rPr lang="en-GB" sz="1600" dirty="0" smtClean="0"/>
              <a:t>07/05/1986 </a:t>
            </a:r>
            <a:r>
              <a:rPr lang="en-GB" sz="1600" dirty="0"/>
              <a:t>Height: 5feet </a:t>
            </a:r>
            <a:r>
              <a:rPr lang="en-GB" sz="1600" dirty="0" smtClean="0"/>
              <a:t>4’’</a:t>
            </a:r>
            <a:endParaRPr lang="en-GB" sz="1600" dirty="0"/>
          </a:p>
          <a:p>
            <a:r>
              <a:rPr lang="en-GB" sz="1600" dirty="0"/>
              <a:t>Qualification: </a:t>
            </a:r>
            <a:r>
              <a:rPr lang="en-GB" sz="1600" dirty="0" err="1" smtClean="0"/>
              <a:t>B.Tech</a:t>
            </a:r>
            <a:r>
              <a:rPr lang="en-GB" sz="1600" dirty="0" smtClean="0"/>
              <a:t>.</a:t>
            </a:r>
          </a:p>
          <a:p>
            <a:r>
              <a:rPr lang="en-GB" sz="1600" dirty="0"/>
              <a:t>Currently working </a:t>
            </a:r>
            <a:r>
              <a:rPr lang="en-GB" sz="1600" dirty="0" smtClean="0"/>
              <a:t>in IT - Product Delivery.</a:t>
            </a:r>
            <a:endParaRPr lang="en-GB" sz="1600" dirty="0"/>
          </a:p>
          <a:p>
            <a:r>
              <a:rPr lang="en-GB" sz="1600" dirty="0"/>
              <a:t>Hobbies: </a:t>
            </a:r>
            <a:r>
              <a:rPr lang="en-GB" sz="1600" dirty="0" smtClean="0"/>
              <a:t>Swimming</a:t>
            </a:r>
            <a:r>
              <a:rPr lang="en-GB" sz="1600" dirty="0"/>
              <a:t>, </a:t>
            </a:r>
            <a:r>
              <a:rPr lang="en-GB" sz="1600" dirty="0" smtClean="0"/>
              <a:t>Craft, Travelling </a:t>
            </a:r>
            <a:r>
              <a:rPr lang="en-GB" sz="1600" dirty="0"/>
              <a:t>and Painting.</a:t>
            </a:r>
          </a:p>
          <a:p>
            <a:r>
              <a:rPr lang="en-GB" sz="1600" dirty="0"/>
              <a:t>Looking for a </a:t>
            </a:r>
            <a:r>
              <a:rPr lang="en-GB" sz="1600" dirty="0" err="1" smtClean="0"/>
              <a:t>professiona</a:t>
            </a:r>
            <a:r>
              <a:rPr lang="en-GB" sz="1600" dirty="0" smtClean="0"/>
              <a:t>, good companion, friendly person, non smoker, family oriented person.</a:t>
            </a:r>
            <a:endParaRPr lang="en-GB" sz="1600" dirty="0"/>
          </a:p>
        </p:txBody>
      </p:sp>
      <p:sp>
        <p:nvSpPr>
          <p:cNvPr id="2" name="Rectangle 1"/>
          <p:cNvSpPr/>
          <p:nvPr/>
        </p:nvSpPr>
        <p:spPr>
          <a:xfrm>
            <a:off x="286402" y="2317674"/>
            <a:ext cx="800219" cy="369332"/>
          </a:xfrm>
          <a:prstGeom prst="rect">
            <a:avLst/>
          </a:prstGeom>
        </p:spPr>
        <p:txBody>
          <a:bodyPr wrap="none">
            <a:spAutoFit/>
          </a:bodyPr>
          <a:lstStyle/>
          <a:p>
            <a:pPr algn="ctr"/>
            <a:r>
              <a:rPr lang="en-GB" b="1" u="sng" dirty="0" smtClean="0"/>
              <a:t>25G23</a:t>
            </a:r>
            <a:endParaRPr lang="en-GB" b="1" u="sng" dirty="0"/>
          </a:p>
        </p:txBody>
      </p:sp>
      <p:sp>
        <p:nvSpPr>
          <p:cNvPr id="3" name="Rectangle 2"/>
          <p:cNvSpPr/>
          <p:nvPr/>
        </p:nvSpPr>
        <p:spPr>
          <a:xfrm>
            <a:off x="286402" y="2700060"/>
            <a:ext cx="6096000" cy="1815882"/>
          </a:xfrm>
          <a:prstGeom prst="rect">
            <a:avLst/>
          </a:prstGeom>
        </p:spPr>
        <p:txBody>
          <a:bodyPr>
            <a:spAutoFit/>
          </a:bodyPr>
          <a:lstStyle/>
          <a:p>
            <a:r>
              <a:rPr lang="en-GB" sz="1600" dirty="0"/>
              <a:t>Hindu </a:t>
            </a:r>
            <a:r>
              <a:rPr lang="en-GB" sz="1600" dirty="0" err="1" smtClean="0"/>
              <a:t>Visvakarma</a:t>
            </a:r>
            <a:r>
              <a:rPr lang="en-GB" sz="1600" dirty="0" smtClean="0"/>
              <a:t>, </a:t>
            </a:r>
            <a:r>
              <a:rPr lang="en-GB" sz="1600" dirty="0"/>
              <a:t>British</a:t>
            </a:r>
            <a:r>
              <a:rPr lang="en-GB" sz="1600" dirty="0" smtClean="0"/>
              <a:t> </a:t>
            </a:r>
            <a:r>
              <a:rPr lang="en-GB" sz="1600" dirty="0"/>
              <a:t>Citizen</a:t>
            </a:r>
          </a:p>
          <a:p>
            <a:r>
              <a:rPr lang="en-GB" sz="1600" dirty="0"/>
              <a:t>D.O.B.: </a:t>
            </a:r>
            <a:r>
              <a:rPr lang="en-GB" sz="1600" dirty="0" smtClean="0"/>
              <a:t>24/08/1998 </a:t>
            </a:r>
            <a:r>
              <a:rPr lang="en-GB" sz="1600" dirty="0"/>
              <a:t>Height: 5feet </a:t>
            </a:r>
            <a:r>
              <a:rPr lang="en-GB" sz="1600" dirty="0" smtClean="0"/>
              <a:t>3’’</a:t>
            </a:r>
            <a:endParaRPr lang="en-GB" sz="1600" dirty="0"/>
          </a:p>
          <a:p>
            <a:r>
              <a:rPr lang="en-GB" sz="1600" dirty="0"/>
              <a:t>Qualification: </a:t>
            </a:r>
            <a:r>
              <a:rPr lang="en-GB" sz="1600" dirty="0" smtClean="0"/>
              <a:t>MBBS.</a:t>
            </a:r>
          </a:p>
          <a:p>
            <a:r>
              <a:rPr lang="en-GB" sz="1600" dirty="0"/>
              <a:t>Currently working as </a:t>
            </a:r>
            <a:r>
              <a:rPr lang="en-GB" sz="1600" dirty="0" smtClean="0"/>
              <a:t>a Junior Doctor</a:t>
            </a:r>
            <a:endParaRPr lang="en-GB" sz="1600" dirty="0"/>
          </a:p>
          <a:p>
            <a:r>
              <a:rPr lang="en-GB" sz="1600" dirty="0"/>
              <a:t>Hobbies: </a:t>
            </a:r>
            <a:r>
              <a:rPr lang="en-GB" sz="1600" dirty="0" smtClean="0"/>
              <a:t>Swimming, Travelling.</a:t>
            </a:r>
            <a:endParaRPr lang="en-GB" sz="1600" dirty="0"/>
          </a:p>
          <a:p>
            <a:r>
              <a:rPr lang="en-GB" sz="1600" dirty="0"/>
              <a:t>Looking for a </a:t>
            </a:r>
            <a:r>
              <a:rPr lang="en-GB" sz="1600" dirty="0" smtClean="0"/>
              <a:t>bridegroom with professional background, employed and settled in UK.</a:t>
            </a:r>
            <a:endParaRPr lang="en-GB" sz="1600" dirty="0"/>
          </a:p>
        </p:txBody>
      </p:sp>
      <p:sp>
        <p:nvSpPr>
          <p:cNvPr id="7" name="Rectangle 6"/>
          <p:cNvSpPr/>
          <p:nvPr/>
        </p:nvSpPr>
        <p:spPr>
          <a:xfrm>
            <a:off x="286402" y="4416225"/>
            <a:ext cx="800219" cy="369332"/>
          </a:xfrm>
          <a:prstGeom prst="rect">
            <a:avLst/>
          </a:prstGeom>
        </p:spPr>
        <p:txBody>
          <a:bodyPr wrap="none">
            <a:spAutoFit/>
          </a:bodyPr>
          <a:lstStyle/>
          <a:p>
            <a:pPr algn="ctr"/>
            <a:r>
              <a:rPr lang="en-GB" b="1" u="sng" dirty="0" smtClean="0"/>
              <a:t>26G23</a:t>
            </a:r>
            <a:endParaRPr lang="en-GB" b="1" u="sng" dirty="0"/>
          </a:p>
        </p:txBody>
      </p:sp>
      <p:sp>
        <p:nvSpPr>
          <p:cNvPr id="8" name="Rectangle 7"/>
          <p:cNvSpPr/>
          <p:nvPr/>
        </p:nvSpPr>
        <p:spPr>
          <a:xfrm>
            <a:off x="286402" y="4684771"/>
            <a:ext cx="6096000" cy="1569660"/>
          </a:xfrm>
          <a:prstGeom prst="rect">
            <a:avLst/>
          </a:prstGeom>
        </p:spPr>
        <p:txBody>
          <a:bodyPr>
            <a:spAutoFit/>
          </a:bodyPr>
          <a:lstStyle/>
          <a:p>
            <a:r>
              <a:rPr lang="en-GB" sz="1600" dirty="0"/>
              <a:t>Hindu </a:t>
            </a:r>
            <a:r>
              <a:rPr lang="en-GB" sz="1600" dirty="0" err="1" smtClean="0"/>
              <a:t>Vellalar</a:t>
            </a:r>
            <a:r>
              <a:rPr lang="en-GB" sz="1600" dirty="0" smtClean="0"/>
              <a:t>, </a:t>
            </a:r>
            <a:r>
              <a:rPr lang="en-GB" sz="1600" dirty="0"/>
              <a:t>Indian</a:t>
            </a:r>
            <a:r>
              <a:rPr lang="en-GB" sz="1600" dirty="0" smtClean="0"/>
              <a:t> </a:t>
            </a:r>
            <a:r>
              <a:rPr lang="en-GB" sz="1600" dirty="0"/>
              <a:t>Citizen</a:t>
            </a:r>
          </a:p>
          <a:p>
            <a:r>
              <a:rPr lang="en-GB" sz="1600" dirty="0"/>
              <a:t>D.O.B.: </a:t>
            </a:r>
            <a:r>
              <a:rPr lang="en-GB" sz="1600" dirty="0" smtClean="0"/>
              <a:t>28/12/1993 </a:t>
            </a:r>
            <a:r>
              <a:rPr lang="en-GB" sz="1600" dirty="0"/>
              <a:t>Height: </a:t>
            </a:r>
            <a:r>
              <a:rPr lang="en-GB" sz="1600" dirty="0" smtClean="0"/>
              <a:t>165 </a:t>
            </a:r>
            <a:r>
              <a:rPr lang="en-GB" sz="1600" dirty="0"/>
              <a:t>CM</a:t>
            </a:r>
          </a:p>
          <a:p>
            <a:r>
              <a:rPr lang="en-GB" sz="1600" dirty="0" smtClean="0"/>
              <a:t>Qualification</a:t>
            </a:r>
            <a:r>
              <a:rPr lang="en-GB" sz="1600" dirty="0"/>
              <a:t>: </a:t>
            </a:r>
            <a:r>
              <a:rPr lang="en-GB" sz="1600" dirty="0" err="1" smtClean="0"/>
              <a:t>B.Tech</a:t>
            </a:r>
            <a:r>
              <a:rPr lang="en-GB" sz="1600" dirty="0" smtClean="0"/>
              <a:t>, HRLP.</a:t>
            </a:r>
            <a:endParaRPr lang="en-GB" sz="1600" dirty="0"/>
          </a:p>
          <a:p>
            <a:r>
              <a:rPr lang="en-GB" sz="1600" dirty="0" smtClean="0"/>
              <a:t>Currently </a:t>
            </a:r>
            <a:r>
              <a:rPr lang="en-GB" sz="1600" dirty="0"/>
              <a:t>working </a:t>
            </a:r>
            <a:r>
              <a:rPr lang="en-GB" sz="1600" dirty="0" smtClean="0"/>
              <a:t>in </a:t>
            </a:r>
            <a:r>
              <a:rPr lang="en-GB" sz="1600" dirty="0"/>
              <a:t>G</a:t>
            </a:r>
            <a:r>
              <a:rPr lang="en-GB" sz="1600" dirty="0" smtClean="0"/>
              <a:t>oldman </a:t>
            </a:r>
            <a:r>
              <a:rPr lang="en-GB" sz="1600" dirty="0"/>
              <a:t>S</a:t>
            </a:r>
            <a:r>
              <a:rPr lang="en-GB" sz="1600" dirty="0" smtClean="0"/>
              <a:t>achs – Associate.</a:t>
            </a:r>
            <a:endParaRPr lang="en-GB" sz="1600" dirty="0"/>
          </a:p>
          <a:p>
            <a:r>
              <a:rPr lang="en-GB" sz="1600" dirty="0"/>
              <a:t>Hobbies: </a:t>
            </a:r>
            <a:r>
              <a:rPr lang="en-GB" sz="1600" dirty="0" smtClean="0"/>
              <a:t>Science fiction books, Movies, Writing</a:t>
            </a:r>
            <a:r>
              <a:rPr lang="en-GB" sz="1600" dirty="0"/>
              <a:t>, </a:t>
            </a:r>
            <a:r>
              <a:rPr lang="en-GB" sz="1600" dirty="0" smtClean="0"/>
              <a:t>Cooking, Yoga.</a:t>
            </a:r>
            <a:endParaRPr lang="en-GB" sz="1600" dirty="0"/>
          </a:p>
          <a:p>
            <a:r>
              <a:rPr lang="en-GB" sz="1600" dirty="0"/>
              <a:t>Looking for a </a:t>
            </a:r>
            <a:r>
              <a:rPr lang="en-GB" sz="1600" dirty="0" smtClean="0"/>
              <a:t>qualified, professional, kind</a:t>
            </a:r>
            <a:r>
              <a:rPr lang="en-GB" sz="1600" dirty="0"/>
              <a:t>, </a:t>
            </a:r>
            <a:r>
              <a:rPr lang="en-GB" sz="1600" dirty="0" smtClean="0"/>
              <a:t>supportive partner.</a:t>
            </a:r>
            <a:endParaRPr lang="en-GB" sz="1600" dirty="0"/>
          </a:p>
        </p:txBody>
      </p:sp>
    </p:spTree>
    <p:extLst>
      <p:ext uri="{BB962C8B-B14F-4D97-AF65-F5344CB8AC3E}">
        <p14:creationId xmlns:p14="http://schemas.microsoft.com/office/powerpoint/2010/main" val="3427657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0586" y="227668"/>
            <a:ext cx="800219" cy="369332"/>
          </a:xfrm>
          <a:prstGeom prst="rect">
            <a:avLst/>
          </a:prstGeom>
        </p:spPr>
        <p:txBody>
          <a:bodyPr wrap="none">
            <a:spAutoFit/>
          </a:bodyPr>
          <a:lstStyle/>
          <a:p>
            <a:pPr algn="ctr"/>
            <a:r>
              <a:rPr lang="en-GB" b="1" u="sng" dirty="0" smtClean="0"/>
              <a:t>27G23</a:t>
            </a:r>
            <a:endParaRPr lang="en-GB" b="1" u="sng" dirty="0"/>
          </a:p>
        </p:txBody>
      </p:sp>
      <p:sp>
        <p:nvSpPr>
          <p:cNvPr id="5" name="Rectangle 4"/>
          <p:cNvSpPr/>
          <p:nvPr/>
        </p:nvSpPr>
        <p:spPr>
          <a:xfrm>
            <a:off x="320586" y="597000"/>
            <a:ext cx="6096000" cy="1815882"/>
          </a:xfrm>
          <a:prstGeom prst="rect">
            <a:avLst/>
          </a:prstGeom>
        </p:spPr>
        <p:txBody>
          <a:bodyPr>
            <a:spAutoFit/>
          </a:bodyPr>
          <a:lstStyle/>
          <a:p>
            <a:r>
              <a:rPr lang="en-GB" sz="1600" dirty="0" smtClean="0"/>
              <a:t>Hindu, </a:t>
            </a:r>
            <a:r>
              <a:rPr lang="en-GB" sz="1600" dirty="0"/>
              <a:t>British</a:t>
            </a:r>
            <a:r>
              <a:rPr lang="en-GB" sz="1600" dirty="0" smtClean="0"/>
              <a:t> </a:t>
            </a:r>
            <a:r>
              <a:rPr lang="en-GB" sz="1600" dirty="0"/>
              <a:t>Citizen</a:t>
            </a:r>
          </a:p>
          <a:p>
            <a:r>
              <a:rPr lang="en-GB" sz="1600" dirty="0"/>
              <a:t>D.O.B.: </a:t>
            </a:r>
            <a:r>
              <a:rPr lang="en-GB" sz="1600" dirty="0" smtClean="0"/>
              <a:t>13/03/1995 </a:t>
            </a:r>
            <a:r>
              <a:rPr lang="en-GB" sz="1600" dirty="0"/>
              <a:t>Height: </a:t>
            </a:r>
            <a:r>
              <a:rPr lang="en-GB" sz="1600" dirty="0" smtClean="0"/>
              <a:t>4feet 11’’</a:t>
            </a:r>
            <a:endParaRPr lang="en-GB" sz="1600" dirty="0"/>
          </a:p>
          <a:p>
            <a:r>
              <a:rPr lang="en-GB" sz="1600" dirty="0" smtClean="0"/>
              <a:t>Qualification</a:t>
            </a:r>
            <a:r>
              <a:rPr lang="en-GB" sz="1600" dirty="0"/>
              <a:t>: </a:t>
            </a:r>
            <a:r>
              <a:rPr lang="en-GB" sz="1600" dirty="0" smtClean="0"/>
              <a:t>ACCA.</a:t>
            </a:r>
            <a:endParaRPr lang="en-GB" sz="1600" dirty="0"/>
          </a:p>
          <a:p>
            <a:r>
              <a:rPr lang="en-GB" sz="1600" dirty="0"/>
              <a:t>Currently working </a:t>
            </a:r>
            <a:r>
              <a:rPr lang="en-GB" sz="1600" dirty="0" smtClean="0"/>
              <a:t>as a Senior Management Accountant.</a:t>
            </a:r>
            <a:endParaRPr lang="en-GB" sz="1600" dirty="0"/>
          </a:p>
          <a:p>
            <a:r>
              <a:rPr lang="en-GB" sz="1600" dirty="0"/>
              <a:t>Hobbies: </a:t>
            </a:r>
            <a:r>
              <a:rPr lang="en-GB" sz="1600" dirty="0" err="1" smtClean="0"/>
              <a:t>Bharathanatyam</a:t>
            </a:r>
            <a:r>
              <a:rPr lang="en-GB" sz="1600" dirty="0" smtClean="0"/>
              <a:t>, Travelling, Reading, Gaming.</a:t>
            </a:r>
            <a:endParaRPr lang="en-GB" sz="1600" dirty="0"/>
          </a:p>
          <a:p>
            <a:r>
              <a:rPr lang="en-GB" sz="1600" dirty="0"/>
              <a:t>Looking for a </a:t>
            </a:r>
            <a:r>
              <a:rPr lang="en-GB" sz="1600" dirty="0" smtClean="0"/>
              <a:t>non vegetarian, </a:t>
            </a:r>
            <a:r>
              <a:rPr lang="en-GB" sz="1600" dirty="0" err="1" smtClean="0"/>
              <a:t>british</a:t>
            </a:r>
            <a:r>
              <a:rPr lang="en-GB" sz="1600" dirty="0" smtClean="0"/>
              <a:t> citizen, someone who likes to travel, lives in London, good profession, family-orientated, south </a:t>
            </a:r>
            <a:r>
              <a:rPr lang="en-GB" sz="1600" dirty="0" err="1" smtClean="0"/>
              <a:t>indian</a:t>
            </a:r>
            <a:r>
              <a:rPr lang="en-GB" sz="1600" dirty="0" smtClean="0"/>
              <a:t>.</a:t>
            </a:r>
            <a:endParaRPr lang="en-GB" sz="1600" dirty="0"/>
          </a:p>
        </p:txBody>
      </p:sp>
      <p:pic>
        <p:nvPicPr>
          <p:cNvPr id="6"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0725" y="1595564"/>
            <a:ext cx="3374871" cy="3147352"/>
          </a:xfrm>
          <a:prstGeom prst="rect">
            <a:avLst/>
          </a:prstGeom>
        </p:spPr>
      </p:pic>
      <p:sp>
        <p:nvSpPr>
          <p:cNvPr id="2" name="Rectangle 1"/>
          <p:cNvSpPr/>
          <p:nvPr/>
        </p:nvSpPr>
        <p:spPr>
          <a:xfrm>
            <a:off x="320585" y="2412882"/>
            <a:ext cx="800219" cy="369332"/>
          </a:xfrm>
          <a:prstGeom prst="rect">
            <a:avLst/>
          </a:prstGeom>
        </p:spPr>
        <p:txBody>
          <a:bodyPr wrap="none">
            <a:spAutoFit/>
          </a:bodyPr>
          <a:lstStyle/>
          <a:p>
            <a:pPr algn="ctr"/>
            <a:r>
              <a:rPr lang="en-GB" b="1" u="sng" dirty="0" smtClean="0"/>
              <a:t>28G23</a:t>
            </a:r>
            <a:endParaRPr lang="en-GB" b="1" u="sng" dirty="0"/>
          </a:p>
        </p:txBody>
      </p:sp>
      <p:sp>
        <p:nvSpPr>
          <p:cNvPr id="3" name="Rectangle 2"/>
          <p:cNvSpPr/>
          <p:nvPr/>
        </p:nvSpPr>
        <p:spPr>
          <a:xfrm>
            <a:off x="320584" y="2731651"/>
            <a:ext cx="6096000" cy="1569660"/>
          </a:xfrm>
          <a:prstGeom prst="rect">
            <a:avLst/>
          </a:prstGeom>
        </p:spPr>
        <p:txBody>
          <a:bodyPr>
            <a:spAutoFit/>
          </a:bodyPr>
          <a:lstStyle/>
          <a:p>
            <a:r>
              <a:rPr lang="en-GB" sz="1600" dirty="0"/>
              <a:t>Indian</a:t>
            </a:r>
            <a:r>
              <a:rPr lang="en-GB" sz="1600" dirty="0" smtClean="0"/>
              <a:t> </a:t>
            </a:r>
            <a:r>
              <a:rPr lang="en-GB" sz="1600" dirty="0"/>
              <a:t>Citizen</a:t>
            </a:r>
          </a:p>
          <a:p>
            <a:r>
              <a:rPr lang="en-GB" sz="1600" dirty="0"/>
              <a:t>D.O.B.: </a:t>
            </a:r>
            <a:r>
              <a:rPr lang="en-GB" sz="1600" dirty="0" smtClean="0"/>
              <a:t>22/09/1988 </a:t>
            </a:r>
            <a:r>
              <a:rPr lang="en-GB" sz="1600" dirty="0"/>
              <a:t>Height: 5feet 3’’</a:t>
            </a:r>
          </a:p>
          <a:p>
            <a:r>
              <a:rPr lang="en-GB" sz="1600" dirty="0"/>
              <a:t>Qualification: </a:t>
            </a:r>
            <a:r>
              <a:rPr lang="en-GB" sz="1600" dirty="0" smtClean="0"/>
              <a:t>B.E, M.S</a:t>
            </a:r>
            <a:r>
              <a:rPr lang="en-GB" sz="1600" dirty="0"/>
              <a:t>.</a:t>
            </a:r>
          </a:p>
          <a:p>
            <a:r>
              <a:rPr lang="en-GB" sz="1600" dirty="0"/>
              <a:t>Currently working as a </a:t>
            </a:r>
            <a:r>
              <a:rPr lang="en-GB" sz="1600" dirty="0" smtClean="0"/>
              <a:t>Senior Electrical Engineer.</a:t>
            </a:r>
            <a:endParaRPr lang="en-GB" sz="1600" dirty="0"/>
          </a:p>
          <a:p>
            <a:r>
              <a:rPr lang="en-GB" sz="1600" dirty="0"/>
              <a:t>Hobbies: </a:t>
            </a:r>
            <a:r>
              <a:rPr lang="en-GB" sz="1600" dirty="0" smtClean="0"/>
              <a:t>Travelling, Trekking, Adventurous Sports, Reading Etc.</a:t>
            </a:r>
            <a:endParaRPr lang="en-GB" sz="1600" dirty="0"/>
          </a:p>
          <a:p>
            <a:r>
              <a:rPr lang="en-GB" sz="1600" dirty="0"/>
              <a:t>Looking for </a:t>
            </a:r>
            <a:r>
              <a:rPr lang="en-GB" sz="1600" dirty="0" smtClean="0"/>
              <a:t>somebody willing to travel and explore.</a:t>
            </a:r>
            <a:endParaRPr lang="en-GB" sz="1600" dirty="0"/>
          </a:p>
        </p:txBody>
      </p:sp>
      <p:sp>
        <p:nvSpPr>
          <p:cNvPr id="7" name="Rectangle 6"/>
          <p:cNvSpPr/>
          <p:nvPr/>
        </p:nvSpPr>
        <p:spPr>
          <a:xfrm>
            <a:off x="320583" y="4276030"/>
            <a:ext cx="800219" cy="369332"/>
          </a:xfrm>
          <a:prstGeom prst="rect">
            <a:avLst/>
          </a:prstGeom>
        </p:spPr>
        <p:txBody>
          <a:bodyPr wrap="none">
            <a:spAutoFit/>
          </a:bodyPr>
          <a:lstStyle/>
          <a:p>
            <a:pPr algn="ctr"/>
            <a:r>
              <a:rPr lang="en-GB" b="1" u="sng" dirty="0" smtClean="0"/>
              <a:t>29G23</a:t>
            </a:r>
            <a:endParaRPr lang="en-GB" b="1" u="sng" dirty="0"/>
          </a:p>
        </p:txBody>
      </p:sp>
      <p:sp>
        <p:nvSpPr>
          <p:cNvPr id="8" name="Rectangle 7"/>
          <p:cNvSpPr/>
          <p:nvPr/>
        </p:nvSpPr>
        <p:spPr>
          <a:xfrm>
            <a:off x="320583" y="4620080"/>
            <a:ext cx="6806612" cy="2062103"/>
          </a:xfrm>
          <a:prstGeom prst="rect">
            <a:avLst/>
          </a:prstGeom>
        </p:spPr>
        <p:txBody>
          <a:bodyPr wrap="square">
            <a:spAutoFit/>
          </a:bodyPr>
          <a:lstStyle/>
          <a:p>
            <a:r>
              <a:rPr lang="en-GB" sz="1600" dirty="0" smtClean="0"/>
              <a:t>Hindu Gujarati, </a:t>
            </a:r>
            <a:r>
              <a:rPr lang="en-GB" sz="1600" dirty="0"/>
              <a:t>British Citizen</a:t>
            </a:r>
          </a:p>
          <a:p>
            <a:r>
              <a:rPr lang="en-GB" sz="1600" dirty="0"/>
              <a:t>D.O.B.: </a:t>
            </a:r>
            <a:r>
              <a:rPr lang="en-GB" sz="1600" dirty="0" smtClean="0"/>
              <a:t>11/02/1980 </a:t>
            </a:r>
            <a:r>
              <a:rPr lang="en-GB" sz="1600" dirty="0"/>
              <a:t>Height: </a:t>
            </a:r>
            <a:r>
              <a:rPr lang="en-GB" sz="1600" dirty="0" smtClean="0"/>
              <a:t>5feet 2’’</a:t>
            </a:r>
            <a:endParaRPr lang="en-GB" sz="1600" dirty="0"/>
          </a:p>
          <a:p>
            <a:r>
              <a:rPr lang="en-GB" sz="1600" dirty="0"/>
              <a:t>Qualification: </a:t>
            </a:r>
            <a:r>
              <a:rPr lang="en-GB" sz="1600" dirty="0" smtClean="0"/>
              <a:t>Degree.</a:t>
            </a:r>
            <a:endParaRPr lang="en-GB" sz="1600" dirty="0"/>
          </a:p>
          <a:p>
            <a:r>
              <a:rPr lang="en-GB" sz="1600" dirty="0" smtClean="0"/>
              <a:t>Hobbies</a:t>
            </a:r>
            <a:r>
              <a:rPr lang="en-GB" sz="1600" dirty="0"/>
              <a:t>: </a:t>
            </a:r>
            <a:r>
              <a:rPr lang="en-GB" sz="1600" dirty="0" smtClean="0"/>
              <a:t>Eating out, Going out for Tea/Coffee/Water/Juice, Food, Cinema, Walking, Swimming, Listening to Music, Dancing, Like to visit different places and Resting.</a:t>
            </a:r>
            <a:endParaRPr lang="en-GB" sz="1600" dirty="0"/>
          </a:p>
          <a:p>
            <a:r>
              <a:rPr lang="en-GB" sz="1600" dirty="0"/>
              <a:t>Looking for a </a:t>
            </a:r>
            <a:r>
              <a:rPr lang="en-GB" sz="1600" dirty="0" smtClean="0"/>
              <a:t>good person/qualities, mostly similar interests and affluent knows they want to get married to me and not taking a long time to get married to me.</a:t>
            </a:r>
            <a:endParaRPr lang="en-GB" sz="1600" dirty="0"/>
          </a:p>
        </p:txBody>
      </p:sp>
    </p:spTree>
    <p:extLst>
      <p:ext uri="{BB962C8B-B14F-4D97-AF65-F5344CB8AC3E}">
        <p14:creationId xmlns:p14="http://schemas.microsoft.com/office/powerpoint/2010/main" val="940654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21335" y="484043"/>
            <a:ext cx="1588897" cy="923330"/>
          </a:xfrm>
          <a:prstGeom prst="rect">
            <a:avLst/>
          </a:prstGeom>
        </p:spPr>
        <p:txBody>
          <a:bodyPr wrap="none">
            <a:spAutoFit/>
          </a:bodyPr>
          <a:lstStyle/>
          <a:p>
            <a:pPr algn="ctr"/>
            <a:r>
              <a:rPr lang="en-US"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2024</a:t>
            </a:r>
            <a:endPar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5" name="Picture 2" descr="Related image">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20149" y="1407373"/>
            <a:ext cx="3375498" cy="34842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46222" y="1222707"/>
            <a:ext cx="800219" cy="369332"/>
          </a:xfrm>
          <a:prstGeom prst="rect">
            <a:avLst/>
          </a:prstGeom>
        </p:spPr>
        <p:txBody>
          <a:bodyPr wrap="none">
            <a:spAutoFit/>
          </a:bodyPr>
          <a:lstStyle/>
          <a:p>
            <a:pPr algn="ctr"/>
            <a:r>
              <a:rPr lang="en-GB" b="1" u="sng" dirty="0" smtClean="0"/>
              <a:t>01G24</a:t>
            </a:r>
            <a:endParaRPr lang="en-GB" b="1" u="sng" dirty="0"/>
          </a:p>
        </p:txBody>
      </p:sp>
      <p:sp>
        <p:nvSpPr>
          <p:cNvPr id="3" name="Rectangle 2"/>
          <p:cNvSpPr/>
          <p:nvPr/>
        </p:nvSpPr>
        <p:spPr>
          <a:xfrm>
            <a:off x="346222" y="1592039"/>
            <a:ext cx="6096000" cy="2062103"/>
          </a:xfrm>
          <a:prstGeom prst="rect">
            <a:avLst/>
          </a:prstGeom>
        </p:spPr>
        <p:txBody>
          <a:bodyPr>
            <a:spAutoFit/>
          </a:bodyPr>
          <a:lstStyle/>
          <a:p>
            <a:r>
              <a:rPr lang="en-GB" sz="1600" dirty="0"/>
              <a:t>Hindu </a:t>
            </a:r>
            <a:r>
              <a:rPr lang="en-GB" sz="1600" dirty="0" smtClean="0"/>
              <a:t>Brahmin, British </a:t>
            </a:r>
            <a:r>
              <a:rPr lang="en-GB" sz="1600" dirty="0"/>
              <a:t>Citizen</a:t>
            </a:r>
          </a:p>
          <a:p>
            <a:r>
              <a:rPr lang="en-GB" sz="1600" dirty="0"/>
              <a:t>D.O.B.: </a:t>
            </a:r>
            <a:r>
              <a:rPr lang="en-GB" sz="1600" dirty="0" smtClean="0"/>
              <a:t>01/05/1995 </a:t>
            </a:r>
            <a:r>
              <a:rPr lang="en-GB" sz="1600" dirty="0"/>
              <a:t>Height: </a:t>
            </a:r>
            <a:r>
              <a:rPr lang="en-GB" sz="1600" dirty="0" smtClean="0"/>
              <a:t>160CM</a:t>
            </a:r>
            <a:endParaRPr lang="en-GB" sz="1600" dirty="0"/>
          </a:p>
          <a:p>
            <a:r>
              <a:rPr lang="en-GB" sz="1600" dirty="0"/>
              <a:t>Qualification: </a:t>
            </a:r>
            <a:r>
              <a:rPr lang="en-GB" sz="1600" dirty="0" smtClean="0"/>
              <a:t>MBBS, MPH</a:t>
            </a:r>
            <a:endParaRPr lang="en-GB" sz="1600" dirty="0"/>
          </a:p>
          <a:p>
            <a:r>
              <a:rPr lang="en-GB" sz="1600" dirty="0"/>
              <a:t>Currently working </a:t>
            </a:r>
            <a:r>
              <a:rPr lang="en-GB" sz="1600" dirty="0" smtClean="0"/>
              <a:t>in NHS Glasgow</a:t>
            </a:r>
            <a:endParaRPr lang="en-GB" sz="1600" dirty="0"/>
          </a:p>
          <a:p>
            <a:r>
              <a:rPr lang="en-GB" sz="1600" dirty="0"/>
              <a:t>Hobbies: </a:t>
            </a:r>
            <a:r>
              <a:rPr lang="en-GB" sz="1600" dirty="0" smtClean="0"/>
              <a:t>Reading, Walking, Music, Community work.</a:t>
            </a:r>
            <a:endParaRPr lang="en-GB" sz="1600" dirty="0"/>
          </a:p>
          <a:p>
            <a:r>
              <a:rPr lang="en-GB" sz="1600" dirty="0"/>
              <a:t>Looking for a </a:t>
            </a:r>
            <a:r>
              <a:rPr lang="en-GB" sz="1600" dirty="0" smtClean="0"/>
              <a:t>respecting and valuing the people in my life (family and friends). Desire to support and facilitate each other’s personal and professional goals. Empathy and listening skills.</a:t>
            </a:r>
            <a:endParaRPr lang="en-GB" sz="1600" dirty="0"/>
          </a:p>
        </p:txBody>
      </p:sp>
      <p:sp>
        <p:nvSpPr>
          <p:cNvPr id="6" name="Rectangle 5"/>
          <p:cNvSpPr/>
          <p:nvPr/>
        </p:nvSpPr>
        <p:spPr>
          <a:xfrm>
            <a:off x="346221" y="3654142"/>
            <a:ext cx="800219" cy="369332"/>
          </a:xfrm>
          <a:prstGeom prst="rect">
            <a:avLst/>
          </a:prstGeom>
        </p:spPr>
        <p:txBody>
          <a:bodyPr wrap="none">
            <a:spAutoFit/>
          </a:bodyPr>
          <a:lstStyle/>
          <a:p>
            <a:pPr algn="ctr"/>
            <a:r>
              <a:rPr lang="en-GB" b="1" u="sng" dirty="0" smtClean="0"/>
              <a:t>02G24</a:t>
            </a:r>
            <a:endParaRPr lang="en-GB" b="1" u="sng" dirty="0"/>
          </a:p>
        </p:txBody>
      </p:sp>
      <p:sp>
        <p:nvSpPr>
          <p:cNvPr id="7" name="Rectangle 6"/>
          <p:cNvSpPr/>
          <p:nvPr/>
        </p:nvSpPr>
        <p:spPr>
          <a:xfrm>
            <a:off x="346222" y="4023474"/>
            <a:ext cx="6096000" cy="2554545"/>
          </a:xfrm>
          <a:prstGeom prst="rect">
            <a:avLst/>
          </a:prstGeom>
        </p:spPr>
        <p:txBody>
          <a:bodyPr>
            <a:spAutoFit/>
          </a:bodyPr>
          <a:lstStyle/>
          <a:p>
            <a:r>
              <a:rPr lang="en-GB" sz="1600" dirty="0"/>
              <a:t>Hindu </a:t>
            </a:r>
            <a:r>
              <a:rPr lang="en-GB" sz="1600" dirty="0" smtClean="0"/>
              <a:t>SC, </a:t>
            </a:r>
            <a:r>
              <a:rPr lang="en-GB" sz="1600" dirty="0" err="1" smtClean="0"/>
              <a:t>Adi</a:t>
            </a:r>
            <a:r>
              <a:rPr lang="en-GB" sz="1600" dirty="0" smtClean="0"/>
              <a:t> </a:t>
            </a:r>
            <a:r>
              <a:rPr lang="en-GB" sz="1600" dirty="0" err="1" smtClean="0"/>
              <a:t>Dravida</a:t>
            </a:r>
            <a:r>
              <a:rPr lang="en-GB" sz="1600" dirty="0" smtClean="0"/>
              <a:t>, French </a:t>
            </a:r>
            <a:r>
              <a:rPr lang="en-GB" sz="1600" dirty="0"/>
              <a:t>Citizen</a:t>
            </a:r>
          </a:p>
          <a:p>
            <a:r>
              <a:rPr lang="en-GB" sz="1600" dirty="0"/>
              <a:t>D.O.B.: </a:t>
            </a:r>
            <a:r>
              <a:rPr lang="en-GB" sz="1600" dirty="0" smtClean="0"/>
              <a:t>14/08/1985 </a:t>
            </a:r>
            <a:r>
              <a:rPr lang="en-GB" sz="1600" dirty="0"/>
              <a:t>Height: 160CM</a:t>
            </a:r>
          </a:p>
          <a:p>
            <a:r>
              <a:rPr lang="en-GB" sz="1600" dirty="0"/>
              <a:t>Qualification: </a:t>
            </a:r>
            <a:r>
              <a:rPr lang="en-GB" sz="1600" dirty="0" err="1" smtClean="0"/>
              <a:t>M.Sc</a:t>
            </a:r>
            <a:r>
              <a:rPr lang="en-GB" sz="1600" dirty="0" smtClean="0"/>
              <a:t> (Big Data Science)</a:t>
            </a:r>
            <a:endParaRPr lang="en-GB" sz="1600" dirty="0"/>
          </a:p>
          <a:p>
            <a:r>
              <a:rPr lang="en-GB" sz="1600" dirty="0"/>
              <a:t>Currently working </a:t>
            </a:r>
            <a:r>
              <a:rPr lang="en-GB" sz="1600" dirty="0" smtClean="0"/>
              <a:t>as a Data Analyst.</a:t>
            </a:r>
            <a:endParaRPr lang="en-GB" sz="1600" dirty="0"/>
          </a:p>
          <a:p>
            <a:r>
              <a:rPr lang="en-GB" sz="1600" dirty="0"/>
              <a:t>Hobbies: </a:t>
            </a:r>
            <a:r>
              <a:rPr lang="en-GB" sz="1600" dirty="0" smtClean="0"/>
              <a:t>Baking</a:t>
            </a:r>
            <a:r>
              <a:rPr lang="en-GB" sz="1600" dirty="0"/>
              <a:t>, </a:t>
            </a:r>
            <a:r>
              <a:rPr lang="en-GB" sz="1600" dirty="0" smtClean="0"/>
              <a:t>Board Games, Dancing, Painting/Sketching/Drawing, Volunteer </a:t>
            </a:r>
            <a:r>
              <a:rPr lang="en-GB" sz="1600" dirty="0"/>
              <a:t>work.</a:t>
            </a:r>
          </a:p>
          <a:p>
            <a:r>
              <a:rPr lang="en-GB" sz="1600" dirty="0"/>
              <a:t>Looking for </a:t>
            </a:r>
            <a:r>
              <a:rPr lang="en-GB" sz="1600" dirty="0" smtClean="0"/>
              <a:t>a person who is well read, good looking, honest, witty, who respects people for what they are and their emotions. </a:t>
            </a:r>
            <a:r>
              <a:rPr lang="en-GB" sz="1600" dirty="0" err="1" smtClean="0"/>
              <a:t>Aperson</a:t>
            </a:r>
            <a:r>
              <a:rPr lang="en-GB" sz="1600" dirty="0" smtClean="0"/>
              <a:t>, who could be a good companion, matured and help each other in enjoying and balancing the life boat.</a:t>
            </a:r>
            <a:endParaRPr lang="en-GB" sz="1600" dirty="0"/>
          </a:p>
        </p:txBody>
      </p:sp>
    </p:spTree>
    <p:extLst>
      <p:ext uri="{BB962C8B-B14F-4D97-AF65-F5344CB8AC3E}">
        <p14:creationId xmlns:p14="http://schemas.microsoft.com/office/powerpoint/2010/main" val="728905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5148" y="1520379"/>
            <a:ext cx="3810041" cy="3482073"/>
          </a:xfrm>
          <a:prstGeom prst="rect">
            <a:avLst/>
          </a:prstGeom>
        </p:spPr>
      </p:pic>
      <p:sp>
        <p:nvSpPr>
          <p:cNvPr id="3" name="Rectangle 2"/>
          <p:cNvSpPr/>
          <p:nvPr/>
        </p:nvSpPr>
        <p:spPr>
          <a:xfrm>
            <a:off x="320586" y="219123"/>
            <a:ext cx="800219" cy="369332"/>
          </a:xfrm>
          <a:prstGeom prst="rect">
            <a:avLst/>
          </a:prstGeom>
        </p:spPr>
        <p:txBody>
          <a:bodyPr wrap="none">
            <a:spAutoFit/>
          </a:bodyPr>
          <a:lstStyle/>
          <a:p>
            <a:pPr algn="ctr"/>
            <a:r>
              <a:rPr lang="en-GB" b="1" u="sng" dirty="0" smtClean="0"/>
              <a:t>30G23</a:t>
            </a:r>
            <a:endParaRPr lang="en-GB" b="1" u="sng" dirty="0"/>
          </a:p>
        </p:txBody>
      </p:sp>
      <p:sp>
        <p:nvSpPr>
          <p:cNvPr id="5" name="Rectangle 4"/>
          <p:cNvSpPr/>
          <p:nvPr/>
        </p:nvSpPr>
        <p:spPr>
          <a:xfrm>
            <a:off x="320586" y="588455"/>
            <a:ext cx="6096000" cy="1569660"/>
          </a:xfrm>
          <a:prstGeom prst="rect">
            <a:avLst/>
          </a:prstGeom>
        </p:spPr>
        <p:txBody>
          <a:bodyPr>
            <a:spAutoFit/>
          </a:bodyPr>
          <a:lstStyle/>
          <a:p>
            <a:r>
              <a:rPr lang="en-GB" sz="1600" dirty="0" smtClean="0"/>
              <a:t>Hindu Tamil Iyer, Indian </a:t>
            </a:r>
            <a:r>
              <a:rPr lang="en-GB" sz="1600" dirty="0"/>
              <a:t>Citizen</a:t>
            </a:r>
          </a:p>
          <a:p>
            <a:r>
              <a:rPr lang="en-GB" sz="1600" dirty="0"/>
              <a:t>D.O.B.: </a:t>
            </a:r>
            <a:r>
              <a:rPr lang="en-GB" sz="1600" dirty="0" smtClean="0"/>
              <a:t>01/05/1985 </a:t>
            </a:r>
            <a:r>
              <a:rPr lang="en-GB" sz="1600" dirty="0"/>
              <a:t>Height: </a:t>
            </a:r>
            <a:r>
              <a:rPr lang="en-GB" sz="1600" dirty="0" smtClean="0"/>
              <a:t>5feet 2’’</a:t>
            </a:r>
            <a:endParaRPr lang="en-GB" sz="1600" dirty="0"/>
          </a:p>
          <a:p>
            <a:r>
              <a:rPr lang="en-GB" sz="1600" dirty="0"/>
              <a:t>Qualification: </a:t>
            </a:r>
            <a:r>
              <a:rPr lang="en-GB" sz="1600" dirty="0" smtClean="0"/>
              <a:t>LLB </a:t>
            </a:r>
            <a:r>
              <a:rPr lang="en-GB" sz="1600" dirty="0" err="1" smtClean="0"/>
              <a:t>Honors</a:t>
            </a:r>
            <a:r>
              <a:rPr lang="en-GB" sz="1600" dirty="0" smtClean="0"/>
              <a:t>.</a:t>
            </a:r>
            <a:endParaRPr lang="en-GB" sz="1600" dirty="0"/>
          </a:p>
          <a:p>
            <a:r>
              <a:rPr lang="en-GB" sz="1600" dirty="0"/>
              <a:t>Currently working as a </a:t>
            </a:r>
            <a:r>
              <a:rPr lang="en-GB" sz="1600" dirty="0" smtClean="0"/>
              <a:t>Principle </a:t>
            </a:r>
            <a:r>
              <a:rPr lang="en-GB" sz="1600" dirty="0" err="1" smtClean="0"/>
              <a:t>Assosiate</a:t>
            </a:r>
            <a:r>
              <a:rPr lang="en-GB" sz="1600" dirty="0" smtClean="0"/>
              <a:t>.</a:t>
            </a:r>
            <a:endParaRPr lang="en-GB" sz="1600" dirty="0"/>
          </a:p>
          <a:p>
            <a:r>
              <a:rPr lang="en-GB" sz="1600" dirty="0"/>
              <a:t>Hobbies: </a:t>
            </a:r>
            <a:r>
              <a:rPr lang="en-GB" sz="1600" dirty="0" smtClean="0"/>
              <a:t>Watching Sports, Comedy Shows, Bollywood Films.</a:t>
            </a:r>
            <a:endParaRPr lang="en-GB" sz="1600" dirty="0"/>
          </a:p>
          <a:p>
            <a:r>
              <a:rPr lang="en-GB" sz="1600" dirty="0"/>
              <a:t>Looking for a </a:t>
            </a:r>
            <a:r>
              <a:rPr lang="en-GB" sz="1600" dirty="0" smtClean="0"/>
              <a:t>well educated person and good family.</a:t>
            </a:r>
            <a:endParaRPr lang="en-GB" sz="1600" dirty="0"/>
          </a:p>
        </p:txBody>
      </p:sp>
      <p:sp>
        <p:nvSpPr>
          <p:cNvPr id="4" name="Rectangle 3"/>
          <p:cNvSpPr/>
          <p:nvPr/>
        </p:nvSpPr>
        <p:spPr>
          <a:xfrm>
            <a:off x="320586" y="2158115"/>
            <a:ext cx="800219" cy="369332"/>
          </a:xfrm>
          <a:prstGeom prst="rect">
            <a:avLst/>
          </a:prstGeom>
        </p:spPr>
        <p:txBody>
          <a:bodyPr wrap="none">
            <a:spAutoFit/>
          </a:bodyPr>
          <a:lstStyle/>
          <a:p>
            <a:pPr algn="ctr"/>
            <a:r>
              <a:rPr lang="en-GB" b="1" u="sng" dirty="0" smtClean="0"/>
              <a:t>31G23</a:t>
            </a:r>
            <a:endParaRPr lang="en-GB" b="1" u="sng" dirty="0"/>
          </a:p>
        </p:txBody>
      </p:sp>
      <p:sp>
        <p:nvSpPr>
          <p:cNvPr id="6" name="Rectangle 5"/>
          <p:cNvSpPr/>
          <p:nvPr/>
        </p:nvSpPr>
        <p:spPr>
          <a:xfrm>
            <a:off x="320586" y="2549113"/>
            <a:ext cx="6096000" cy="1323439"/>
          </a:xfrm>
          <a:prstGeom prst="rect">
            <a:avLst/>
          </a:prstGeom>
        </p:spPr>
        <p:txBody>
          <a:bodyPr>
            <a:spAutoFit/>
          </a:bodyPr>
          <a:lstStyle/>
          <a:p>
            <a:r>
              <a:rPr lang="en-GB" sz="1600" dirty="0"/>
              <a:t>Hindu </a:t>
            </a:r>
            <a:r>
              <a:rPr lang="en-GB" sz="1600" dirty="0" err="1" smtClean="0"/>
              <a:t>Kallar</a:t>
            </a:r>
            <a:r>
              <a:rPr lang="en-GB" sz="1600" dirty="0" smtClean="0"/>
              <a:t>, </a:t>
            </a:r>
            <a:r>
              <a:rPr lang="en-GB" sz="1600" dirty="0"/>
              <a:t>British Citizen</a:t>
            </a:r>
          </a:p>
          <a:p>
            <a:r>
              <a:rPr lang="en-GB" sz="1600" dirty="0"/>
              <a:t>D.O.B.: </a:t>
            </a:r>
            <a:r>
              <a:rPr lang="en-GB" sz="1600" dirty="0" smtClean="0"/>
              <a:t>07/04/1988 </a:t>
            </a:r>
            <a:r>
              <a:rPr lang="en-GB" sz="1600" dirty="0"/>
              <a:t>Height: 5feet </a:t>
            </a:r>
            <a:r>
              <a:rPr lang="en-GB" sz="1600" dirty="0" smtClean="0"/>
              <a:t>4’’</a:t>
            </a:r>
            <a:endParaRPr lang="en-GB" sz="1600" dirty="0"/>
          </a:p>
          <a:p>
            <a:r>
              <a:rPr lang="en-GB" sz="1600" dirty="0"/>
              <a:t>Qualification: </a:t>
            </a:r>
            <a:r>
              <a:rPr lang="en-GB" sz="1600" dirty="0" err="1" smtClean="0"/>
              <a:t>MBChB</a:t>
            </a:r>
            <a:r>
              <a:rPr lang="en-GB" sz="1600" dirty="0" smtClean="0"/>
              <a:t> (Doctor).</a:t>
            </a:r>
          </a:p>
          <a:p>
            <a:r>
              <a:rPr lang="en-GB" sz="1600" dirty="0"/>
              <a:t>Currently </a:t>
            </a:r>
            <a:r>
              <a:rPr lang="en-GB" sz="1600" dirty="0" smtClean="0"/>
              <a:t>working in NHS</a:t>
            </a:r>
            <a:endParaRPr lang="en-GB" sz="1600" dirty="0"/>
          </a:p>
          <a:p>
            <a:r>
              <a:rPr lang="en-GB" sz="1600" dirty="0"/>
              <a:t>Hobbies: </a:t>
            </a:r>
            <a:r>
              <a:rPr lang="en-GB" sz="1600" dirty="0" smtClean="0"/>
              <a:t>Music</a:t>
            </a:r>
            <a:r>
              <a:rPr lang="en-GB" sz="1600" dirty="0"/>
              <a:t>, </a:t>
            </a:r>
            <a:r>
              <a:rPr lang="en-GB" sz="1600" dirty="0" smtClean="0"/>
              <a:t>Singing &amp; Dancing.</a:t>
            </a:r>
            <a:endParaRPr lang="en-GB" sz="1600" dirty="0"/>
          </a:p>
        </p:txBody>
      </p:sp>
      <p:sp>
        <p:nvSpPr>
          <p:cNvPr id="7" name="Rectangle 6"/>
          <p:cNvSpPr/>
          <p:nvPr/>
        </p:nvSpPr>
        <p:spPr>
          <a:xfrm>
            <a:off x="320586" y="3838940"/>
            <a:ext cx="800219" cy="369332"/>
          </a:xfrm>
          <a:prstGeom prst="rect">
            <a:avLst/>
          </a:prstGeom>
        </p:spPr>
        <p:txBody>
          <a:bodyPr wrap="none">
            <a:spAutoFit/>
          </a:bodyPr>
          <a:lstStyle/>
          <a:p>
            <a:pPr algn="ctr"/>
            <a:r>
              <a:rPr lang="en-GB" b="1" u="sng" dirty="0" smtClean="0"/>
              <a:t>32G23</a:t>
            </a:r>
            <a:endParaRPr lang="en-GB" b="1" u="sng" dirty="0"/>
          </a:p>
        </p:txBody>
      </p:sp>
      <p:sp>
        <p:nvSpPr>
          <p:cNvPr id="8" name="Rectangle 7"/>
          <p:cNvSpPr/>
          <p:nvPr/>
        </p:nvSpPr>
        <p:spPr>
          <a:xfrm>
            <a:off x="320586" y="4208272"/>
            <a:ext cx="6755332" cy="2062103"/>
          </a:xfrm>
          <a:prstGeom prst="rect">
            <a:avLst/>
          </a:prstGeom>
        </p:spPr>
        <p:txBody>
          <a:bodyPr wrap="square">
            <a:spAutoFit/>
          </a:bodyPr>
          <a:lstStyle/>
          <a:p>
            <a:r>
              <a:rPr lang="en-GB" sz="1600" dirty="0"/>
              <a:t>Hindu </a:t>
            </a:r>
            <a:r>
              <a:rPr lang="en-GB" sz="1600" dirty="0" smtClean="0"/>
              <a:t>Arya </a:t>
            </a:r>
            <a:r>
              <a:rPr lang="en-GB" sz="1600" dirty="0" err="1" smtClean="0"/>
              <a:t>Vysya</a:t>
            </a:r>
            <a:r>
              <a:rPr lang="en-GB" sz="1600" dirty="0" smtClean="0"/>
              <a:t>, </a:t>
            </a:r>
            <a:r>
              <a:rPr lang="en-GB" sz="1600" dirty="0"/>
              <a:t>British Citizen</a:t>
            </a:r>
          </a:p>
          <a:p>
            <a:r>
              <a:rPr lang="en-GB" sz="1600" dirty="0"/>
              <a:t>D.O.B.: </a:t>
            </a:r>
            <a:r>
              <a:rPr lang="en-GB" sz="1600" dirty="0" smtClean="0"/>
              <a:t>28/10/1995 </a:t>
            </a:r>
            <a:r>
              <a:rPr lang="en-GB" sz="1600" dirty="0"/>
              <a:t>Height: </a:t>
            </a:r>
            <a:r>
              <a:rPr lang="en-GB" sz="1600" dirty="0" smtClean="0"/>
              <a:t>4feet 9’’</a:t>
            </a:r>
            <a:endParaRPr lang="en-GB" sz="1600" dirty="0"/>
          </a:p>
          <a:p>
            <a:r>
              <a:rPr lang="en-GB" sz="1600" dirty="0"/>
              <a:t>Qualification: </a:t>
            </a:r>
            <a:r>
              <a:rPr lang="en-GB" sz="1600" dirty="0" smtClean="0"/>
              <a:t>BA Hons.</a:t>
            </a:r>
          </a:p>
          <a:p>
            <a:r>
              <a:rPr lang="en-GB" sz="1600" dirty="0"/>
              <a:t>Currently </a:t>
            </a:r>
            <a:r>
              <a:rPr lang="en-GB" sz="1600" dirty="0" smtClean="0"/>
              <a:t>working as Payroll Professional</a:t>
            </a:r>
            <a:endParaRPr lang="en-GB" sz="1600" dirty="0"/>
          </a:p>
          <a:p>
            <a:r>
              <a:rPr lang="en-GB" sz="1600" dirty="0"/>
              <a:t>Hobbies: </a:t>
            </a:r>
            <a:r>
              <a:rPr lang="en-GB" sz="1600" dirty="0" smtClean="0"/>
              <a:t>Badminton, Gym, Reading, Music</a:t>
            </a:r>
            <a:r>
              <a:rPr lang="en-GB" sz="1600" dirty="0"/>
              <a:t>, </a:t>
            </a:r>
            <a:r>
              <a:rPr lang="en-GB" sz="1600" dirty="0" smtClean="0"/>
              <a:t>Watching TV/Films and Travelling</a:t>
            </a:r>
            <a:r>
              <a:rPr lang="en-GB" sz="1600" dirty="0"/>
              <a:t>.</a:t>
            </a:r>
          </a:p>
          <a:p>
            <a:r>
              <a:rPr lang="en-GB" sz="1600" dirty="0"/>
              <a:t>Looking for a </a:t>
            </a:r>
            <a:r>
              <a:rPr lang="en-GB" sz="1600" dirty="0" smtClean="0"/>
              <a:t>suitable groom with a professional background who has been brought up in a western culture and has moderate values. Non smoker, vegetarian/</a:t>
            </a:r>
            <a:r>
              <a:rPr lang="en-GB" sz="1600" dirty="0" err="1" smtClean="0"/>
              <a:t>eggetarian</a:t>
            </a:r>
            <a:r>
              <a:rPr lang="en-GB" sz="1600" dirty="0" smtClean="0"/>
              <a:t>. Already settled in UK or interested in settling in UK.</a:t>
            </a:r>
            <a:endParaRPr lang="en-GB" sz="1600" dirty="0"/>
          </a:p>
        </p:txBody>
      </p:sp>
    </p:spTree>
    <p:extLst>
      <p:ext uri="{BB962C8B-B14F-4D97-AF65-F5344CB8AC3E}">
        <p14:creationId xmlns:p14="http://schemas.microsoft.com/office/powerpoint/2010/main" val="20287037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9658" y="1878031"/>
            <a:ext cx="3660894" cy="2591419"/>
          </a:xfrm>
          <a:prstGeom prst="rect">
            <a:avLst/>
          </a:prstGeom>
        </p:spPr>
      </p:pic>
      <p:sp>
        <p:nvSpPr>
          <p:cNvPr id="5" name="Rectangle 4"/>
          <p:cNvSpPr/>
          <p:nvPr/>
        </p:nvSpPr>
        <p:spPr>
          <a:xfrm>
            <a:off x="312039" y="219123"/>
            <a:ext cx="800219" cy="369332"/>
          </a:xfrm>
          <a:prstGeom prst="rect">
            <a:avLst/>
          </a:prstGeom>
        </p:spPr>
        <p:txBody>
          <a:bodyPr wrap="none">
            <a:spAutoFit/>
          </a:bodyPr>
          <a:lstStyle/>
          <a:p>
            <a:pPr algn="ctr"/>
            <a:r>
              <a:rPr lang="en-GB" b="1" u="sng" dirty="0" smtClean="0"/>
              <a:t>33G23</a:t>
            </a:r>
            <a:endParaRPr lang="en-GB" b="1" u="sng" dirty="0"/>
          </a:p>
        </p:txBody>
      </p:sp>
      <p:sp>
        <p:nvSpPr>
          <p:cNvPr id="6" name="Rectangle 5"/>
          <p:cNvSpPr/>
          <p:nvPr/>
        </p:nvSpPr>
        <p:spPr>
          <a:xfrm>
            <a:off x="312039" y="585369"/>
            <a:ext cx="6096000" cy="1077218"/>
          </a:xfrm>
          <a:prstGeom prst="rect">
            <a:avLst/>
          </a:prstGeom>
        </p:spPr>
        <p:txBody>
          <a:bodyPr>
            <a:spAutoFit/>
          </a:bodyPr>
          <a:lstStyle/>
          <a:p>
            <a:r>
              <a:rPr lang="en-GB" sz="1600" dirty="0"/>
              <a:t>Hindu </a:t>
            </a:r>
            <a:r>
              <a:rPr lang="en-GB" sz="1600" dirty="0" err="1" smtClean="0"/>
              <a:t>Padmashali</a:t>
            </a:r>
            <a:r>
              <a:rPr lang="en-GB" sz="1600" dirty="0" smtClean="0"/>
              <a:t>, Indian </a:t>
            </a:r>
            <a:r>
              <a:rPr lang="en-GB" sz="1600" dirty="0"/>
              <a:t>Citizen</a:t>
            </a:r>
          </a:p>
          <a:p>
            <a:r>
              <a:rPr lang="en-GB" sz="1600" dirty="0"/>
              <a:t>D.O.B.: </a:t>
            </a:r>
            <a:r>
              <a:rPr lang="en-GB" sz="1600" dirty="0" smtClean="0"/>
              <a:t>24/08/1997 </a:t>
            </a:r>
            <a:r>
              <a:rPr lang="en-GB" sz="1600" dirty="0"/>
              <a:t>Height: </a:t>
            </a:r>
            <a:r>
              <a:rPr lang="en-GB" sz="1600" dirty="0" smtClean="0"/>
              <a:t>5feet 3’’</a:t>
            </a:r>
            <a:endParaRPr lang="en-GB" sz="1600" dirty="0"/>
          </a:p>
          <a:p>
            <a:r>
              <a:rPr lang="en-GB" sz="1600" dirty="0"/>
              <a:t>Qualification: </a:t>
            </a:r>
            <a:r>
              <a:rPr lang="en-GB" sz="1600" dirty="0" err="1" smtClean="0"/>
              <a:t>Masaters</a:t>
            </a:r>
            <a:r>
              <a:rPr lang="en-GB" sz="1600" dirty="0" smtClean="0"/>
              <a:t> of Science.</a:t>
            </a:r>
          </a:p>
          <a:p>
            <a:r>
              <a:rPr lang="en-GB" sz="1600" dirty="0"/>
              <a:t>Currently </a:t>
            </a:r>
            <a:r>
              <a:rPr lang="en-GB" sz="1600" dirty="0" smtClean="0"/>
              <a:t>working as a </a:t>
            </a:r>
            <a:r>
              <a:rPr lang="en-GB" sz="1600" smtClean="0"/>
              <a:t>Lab Assistant.</a:t>
            </a:r>
            <a:endParaRPr lang="en-GB" sz="1600" dirty="0"/>
          </a:p>
        </p:txBody>
      </p:sp>
    </p:spTree>
    <p:extLst>
      <p:ext uri="{BB962C8B-B14F-4D97-AF65-F5344CB8AC3E}">
        <p14:creationId xmlns:p14="http://schemas.microsoft.com/office/powerpoint/2010/main" val="18483744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99900" y="0"/>
            <a:ext cx="1588897" cy="923330"/>
          </a:xfrm>
          <a:prstGeom prst="rect">
            <a:avLst/>
          </a:prstGeom>
        </p:spPr>
        <p:txBody>
          <a:bodyPr wrap="none">
            <a:spAutoFit/>
          </a:bodyPr>
          <a:lstStyle/>
          <a:p>
            <a:pPr algn="ctr"/>
            <a:r>
              <a:rPr lang="en-US"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2022</a:t>
            </a:r>
            <a:endPar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5" name="Rectangle 4"/>
          <p:cNvSpPr/>
          <p:nvPr/>
        </p:nvSpPr>
        <p:spPr>
          <a:xfrm>
            <a:off x="327279" y="946694"/>
            <a:ext cx="800219" cy="369332"/>
          </a:xfrm>
          <a:prstGeom prst="rect">
            <a:avLst/>
          </a:prstGeom>
        </p:spPr>
        <p:txBody>
          <a:bodyPr wrap="none">
            <a:spAutoFit/>
          </a:bodyPr>
          <a:lstStyle/>
          <a:p>
            <a:pPr algn="ctr"/>
            <a:r>
              <a:rPr lang="en-GB" b="1" u="sng" dirty="0" smtClean="0"/>
              <a:t>01G22</a:t>
            </a:r>
            <a:endParaRPr lang="en-GB" b="1" u="sng" dirty="0"/>
          </a:p>
        </p:txBody>
      </p:sp>
      <p:sp>
        <p:nvSpPr>
          <p:cNvPr id="6" name="Rectangle 5"/>
          <p:cNvSpPr/>
          <p:nvPr/>
        </p:nvSpPr>
        <p:spPr>
          <a:xfrm>
            <a:off x="327279" y="1327298"/>
            <a:ext cx="6096000" cy="2062103"/>
          </a:xfrm>
          <a:prstGeom prst="rect">
            <a:avLst/>
          </a:prstGeom>
        </p:spPr>
        <p:txBody>
          <a:bodyPr>
            <a:spAutoFit/>
          </a:bodyPr>
          <a:lstStyle/>
          <a:p>
            <a:r>
              <a:rPr lang="en-GB" sz="1600" dirty="0"/>
              <a:t>Hindu </a:t>
            </a:r>
            <a:r>
              <a:rPr lang="en-GB" sz="1600" dirty="0" err="1" smtClean="0"/>
              <a:t>Mudaliyar</a:t>
            </a:r>
            <a:r>
              <a:rPr lang="en-GB" sz="1600" dirty="0" smtClean="0"/>
              <a:t>, Indian </a:t>
            </a:r>
            <a:r>
              <a:rPr lang="en-GB" sz="1600" dirty="0"/>
              <a:t>Citizen</a:t>
            </a:r>
          </a:p>
          <a:p>
            <a:r>
              <a:rPr lang="en-GB" sz="1600" dirty="0"/>
              <a:t>D.O.B.: </a:t>
            </a:r>
            <a:r>
              <a:rPr lang="en-GB" sz="1600" dirty="0" smtClean="0"/>
              <a:t>04/03/1993 </a:t>
            </a:r>
            <a:r>
              <a:rPr lang="en-GB" sz="1600" dirty="0"/>
              <a:t>Height: </a:t>
            </a:r>
            <a:r>
              <a:rPr lang="en-GB" sz="1600" dirty="0" smtClean="0"/>
              <a:t>150CM</a:t>
            </a:r>
            <a:endParaRPr lang="en-GB" sz="1600" dirty="0"/>
          </a:p>
          <a:p>
            <a:r>
              <a:rPr lang="en-GB" sz="1600" dirty="0"/>
              <a:t>Qualification: </a:t>
            </a:r>
            <a:r>
              <a:rPr lang="en-GB" sz="1600" dirty="0" smtClean="0"/>
              <a:t>BE., MS., PhD  </a:t>
            </a:r>
            <a:r>
              <a:rPr lang="en-GB" sz="1600" dirty="0"/>
              <a:t>	</a:t>
            </a:r>
          </a:p>
          <a:p>
            <a:r>
              <a:rPr lang="en-GB" sz="1600" dirty="0"/>
              <a:t>Currently working as </a:t>
            </a:r>
            <a:r>
              <a:rPr lang="en-GB" sz="1600" dirty="0" smtClean="0"/>
              <a:t>Clinical Researcher/Scientist at </a:t>
            </a:r>
            <a:r>
              <a:rPr lang="en-GB" sz="1600" dirty="0" err="1" smtClean="0"/>
              <a:t>Policlinico</a:t>
            </a:r>
            <a:r>
              <a:rPr lang="en-GB" sz="1600" dirty="0" smtClean="0"/>
              <a:t> Di Bari</a:t>
            </a:r>
            <a:endParaRPr lang="en-GB" sz="1600" dirty="0"/>
          </a:p>
          <a:p>
            <a:r>
              <a:rPr lang="en-GB" sz="1600" dirty="0"/>
              <a:t>Hobbies: </a:t>
            </a:r>
            <a:r>
              <a:rPr lang="en-GB" sz="1600" dirty="0" smtClean="0"/>
              <a:t>Reading, Writing </a:t>
            </a:r>
            <a:r>
              <a:rPr lang="en-GB" sz="1600" dirty="0" err="1" smtClean="0"/>
              <a:t>Potries</a:t>
            </a:r>
            <a:r>
              <a:rPr lang="en-GB" sz="1600" dirty="0" smtClean="0"/>
              <a:t>, Travelling, Movies, Dance, </a:t>
            </a:r>
            <a:r>
              <a:rPr lang="en-GB" sz="1600" dirty="0" err="1" smtClean="0"/>
              <a:t>Mehendi</a:t>
            </a:r>
            <a:r>
              <a:rPr lang="en-GB" sz="1600" dirty="0" smtClean="0"/>
              <a:t> Designing, Walking, Yoga and </a:t>
            </a:r>
            <a:r>
              <a:rPr lang="en-GB" sz="1600" dirty="0"/>
              <a:t>Cooking.</a:t>
            </a:r>
          </a:p>
          <a:p>
            <a:r>
              <a:rPr lang="en-GB" sz="1600" dirty="0"/>
              <a:t>Looking for </a:t>
            </a:r>
            <a:r>
              <a:rPr lang="en-GB" sz="1600" dirty="0" smtClean="0"/>
              <a:t>a soulmate, who is down to Earth, Understanding, Enjoys every moment of Life and Be my best friend for rest of my Life.</a:t>
            </a:r>
            <a:endParaRPr lang="en-GB" sz="1600" dirty="0"/>
          </a:p>
        </p:txBody>
      </p:sp>
      <p:sp>
        <p:nvSpPr>
          <p:cNvPr id="2" name="Rectangle 1"/>
          <p:cNvSpPr/>
          <p:nvPr/>
        </p:nvSpPr>
        <p:spPr>
          <a:xfrm>
            <a:off x="327279" y="3400725"/>
            <a:ext cx="800219" cy="369332"/>
          </a:xfrm>
          <a:prstGeom prst="rect">
            <a:avLst/>
          </a:prstGeom>
        </p:spPr>
        <p:txBody>
          <a:bodyPr wrap="none">
            <a:spAutoFit/>
          </a:bodyPr>
          <a:lstStyle/>
          <a:p>
            <a:pPr algn="ctr"/>
            <a:r>
              <a:rPr lang="en-GB" b="1" u="sng" dirty="0"/>
              <a:t>02G22</a:t>
            </a:r>
          </a:p>
        </p:txBody>
      </p:sp>
      <p:sp>
        <p:nvSpPr>
          <p:cNvPr id="3" name="Rectangle 2"/>
          <p:cNvSpPr/>
          <p:nvPr/>
        </p:nvSpPr>
        <p:spPr>
          <a:xfrm>
            <a:off x="327279" y="3793369"/>
            <a:ext cx="6096000" cy="1815882"/>
          </a:xfrm>
          <a:prstGeom prst="rect">
            <a:avLst/>
          </a:prstGeom>
        </p:spPr>
        <p:txBody>
          <a:bodyPr>
            <a:spAutoFit/>
          </a:bodyPr>
          <a:lstStyle/>
          <a:p>
            <a:r>
              <a:rPr lang="en-GB" sz="1600" dirty="0"/>
              <a:t>Hindu Pillai, Indian Citizen</a:t>
            </a:r>
          </a:p>
          <a:p>
            <a:r>
              <a:rPr lang="en-GB" sz="1600" dirty="0"/>
              <a:t>D.O.B.: 15/11/1997 Height: 170CM</a:t>
            </a:r>
          </a:p>
          <a:p>
            <a:r>
              <a:rPr lang="en-GB" sz="1600" dirty="0"/>
              <a:t>Qualification: M.S(Masters Of Science)  	</a:t>
            </a:r>
          </a:p>
          <a:p>
            <a:r>
              <a:rPr lang="en-GB" sz="1600" dirty="0"/>
              <a:t>Currently working in </a:t>
            </a:r>
            <a:r>
              <a:rPr lang="en-GB" sz="1600" dirty="0" err="1"/>
              <a:t>Embeded</a:t>
            </a:r>
            <a:r>
              <a:rPr lang="en-GB" sz="1600" dirty="0"/>
              <a:t> Systems</a:t>
            </a:r>
          </a:p>
          <a:p>
            <a:r>
              <a:rPr lang="en-GB" sz="1600" dirty="0"/>
              <a:t>Hobbies: Reading Books, Listening to Music, Travelling.</a:t>
            </a:r>
          </a:p>
          <a:p>
            <a:r>
              <a:rPr lang="en-GB" sz="1600" dirty="0"/>
              <a:t>Looking for Preferably Masters Degree and Above with Good Family Values.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5522" y="1681248"/>
            <a:ext cx="3606250" cy="286511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798634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7647" y="2046536"/>
            <a:ext cx="800219" cy="369332"/>
          </a:xfrm>
          <a:prstGeom prst="rect">
            <a:avLst/>
          </a:prstGeom>
        </p:spPr>
        <p:txBody>
          <a:bodyPr wrap="none">
            <a:spAutoFit/>
          </a:bodyPr>
          <a:lstStyle/>
          <a:p>
            <a:pPr algn="ctr"/>
            <a:r>
              <a:rPr lang="en-GB" b="1" u="sng" dirty="0" smtClean="0"/>
              <a:t>04G22</a:t>
            </a:r>
            <a:endParaRPr lang="en-GB" b="1" u="sng" dirty="0"/>
          </a:p>
        </p:txBody>
      </p:sp>
      <p:sp>
        <p:nvSpPr>
          <p:cNvPr id="3" name="Rectangle 2"/>
          <p:cNvSpPr/>
          <p:nvPr/>
        </p:nvSpPr>
        <p:spPr>
          <a:xfrm>
            <a:off x="307647" y="476876"/>
            <a:ext cx="6096000" cy="1569660"/>
          </a:xfrm>
          <a:prstGeom prst="rect">
            <a:avLst/>
          </a:prstGeom>
        </p:spPr>
        <p:txBody>
          <a:bodyPr>
            <a:spAutoFit/>
          </a:bodyPr>
          <a:lstStyle/>
          <a:p>
            <a:r>
              <a:rPr lang="en-GB" sz="1600" dirty="0"/>
              <a:t>Hindu </a:t>
            </a:r>
            <a:r>
              <a:rPr lang="en-GB" sz="1600" dirty="0" err="1" smtClean="0"/>
              <a:t>Kamma</a:t>
            </a:r>
            <a:r>
              <a:rPr lang="en-GB" sz="1600" dirty="0" smtClean="0"/>
              <a:t>, </a:t>
            </a:r>
            <a:r>
              <a:rPr lang="en-GB" sz="1600" dirty="0"/>
              <a:t>Indian Citizen</a:t>
            </a:r>
          </a:p>
          <a:p>
            <a:r>
              <a:rPr lang="en-GB" sz="1600" dirty="0"/>
              <a:t>D.O.B.: </a:t>
            </a:r>
            <a:r>
              <a:rPr lang="en-GB" sz="1600" dirty="0" smtClean="0"/>
              <a:t>09/06/1995 </a:t>
            </a:r>
            <a:r>
              <a:rPr lang="en-GB" sz="1600" dirty="0"/>
              <a:t>Height: </a:t>
            </a:r>
            <a:r>
              <a:rPr lang="en-GB" sz="1600" dirty="0" smtClean="0"/>
              <a:t>5feet 1’’</a:t>
            </a:r>
            <a:endParaRPr lang="en-GB" sz="1600" dirty="0"/>
          </a:p>
          <a:p>
            <a:r>
              <a:rPr lang="en-GB" sz="1600" dirty="0"/>
              <a:t>Qualification: </a:t>
            </a:r>
            <a:r>
              <a:rPr lang="en-GB" sz="1600" dirty="0" smtClean="0"/>
              <a:t>Masters in UK  </a:t>
            </a:r>
            <a:r>
              <a:rPr lang="en-GB" sz="1600" dirty="0"/>
              <a:t>	</a:t>
            </a:r>
          </a:p>
          <a:p>
            <a:r>
              <a:rPr lang="en-GB" sz="1600" dirty="0"/>
              <a:t>Currently working in </a:t>
            </a:r>
            <a:r>
              <a:rPr lang="en-GB" sz="1600" dirty="0" smtClean="0"/>
              <a:t>Deloitte London</a:t>
            </a:r>
            <a:endParaRPr lang="en-GB" sz="1600" dirty="0"/>
          </a:p>
          <a:p>
            <a:r>
              <a:rPr lang="en-GB" sz="1600" dirty="0"/>
              <a:t>Hobbies: </a:t>
            </a:r>
            <a:r>
              <a:rPr lang="en-GB" sz="1600" dirty="0" smtClean="0"/>
              <a:t>Music</a:t>
            </a:r>
            <a:r>
              <a:rPr lang="en-GB" sz="1600" dirty="0"/>
              <a:t>, </a:t>
            </a:r>
            <a:r>
              <a:rPr lang="en-GB" sz="1600" dirty="0" smtClean="0"/>
              <a:t>Travelling, Dance and Literature.</a:t>
            </a:r>
            <a:endParaRPr lang="en-GB" sz="1600" dirty="0"/>
          </a:p>
          <a:p>
            <a:r>
              <a:rPr lang="en-GB" sz="1600" dirty="0"/>
              <a:t>Looking for </a:t>
            </a:r>
            <a:r>
              <a:rPr lang="en-GB" sz="1600" dirty="0" smtClean="0"/>
              <a:t>Employed in Bank/ Software/ Audit/ Doctor.</a:t>
            </a:r>
            <a:endParaRPr lang="en-GB" sz="1600" dirty="0"/>
          </a:p>
        </p:txBody>
      </p:sp>
      <p:sp>
        <p:nvSpPr>
          <p:cNvPr id="6" name="Rectangle 5"/>
          <p:cNvSpPr/>
          <p:nvPr/>
        </p:nvSpPr>
        <p:spPr>
          <a:xfrm>
            <a:off x="307647" y="191029"/>
            <a:ext cx="800219" cy="369332"/>
          </a:xfrm>
          <a:prstGeom prst="rect">
            <a:avLst/>
          </a:prstGeom>
        </p:spPr>
        <p:txBody>
          <a:bodyPr wrap="none">
            <a:spAutoFit/>
          </a:bodyPr>
          <a:lstStyle/>
          <a:p>
            <a:pPr algn="ctr"/>
            <a:r>
              <a:rPr lang="en-GB" b="1" u="sng" dirty="0" smtClean="0"/>
              <a:t>03G22</a:t>
            </a:r>
            <a:endParaRPr lang="en-GB" b="1" u="sng" dirty="0"/>
          </a:p>
        </p:txBody>
      </p:sp>
      <p:sp>
        <p:nvSpPr>
          <p:cNvPr id="7" name="Rectangle 6"/>
          <p:cNvSpPr/>
          <p:nvPr/>
        </p:nvSpPr>
        <p:spPr>
          <a:xfrm>
            <a:off x="307647" y="2415868"/>
            <a:ext cx="6096000" cy="2062103"/>
          </a:xfrm>
          <a:prstGeom prst="rect">
            <a:avLst/>
          </a:prstGeom>
        </p:spPr>
        <p:txBody>
          <a:bodyPr>
            <a:spAutoFit/>
          </a:bodyPr>
          <a:lstStyle/>
          <a:p>
            <a:r>
              <a:rPr lang="en-GB" sz="1600" dirty="0" smtClean="0"/>
              <a:t>Hindu, </a:t>
            </a:r>
            <a:r>
              <a:rPr lang="en-GB" sz="1600" dirty="0"/>
              <a:t>Indian </a:t>
            </a:r>
            <a:r>
              <a:rPr lang="en-GB" sz="1600" dirty="0" smtClean="0"/>
              <a:t>Citizen (Divorced)</a:t>
            </a:r>
            <a:endParaRPr lang="en-GB" sz="1600" dirty="0"/>
          </a:p>
          <a:p>
            <a:r>
              <a:rPr lang="en-GB" sz="1600" dirty="0"/>
              <a:t>D.O.B.: </a:t>
            </a:r>
            <a:r>
              <a:rPr lang="en-GB" sz="1600" dirty="0" smtClean="0"/>
              <a:t>02/05/1992 </a:t>
            </a:r>
            <a:r>
              <a:rPr lang="en-GB" sz="1600" dirty="0"/>
              <a:t>Height: 5feet </a:t>
            </a:r>
            <a:r>
              <a:rPr lang="en-GB" sz="1600" dirty="0" smtClean="0"/>
              <a:t>6’’</a:t>
            </a:r>
            <a:endParaRPr lang="en-GB" sz="1600" dirty="0"/>
          </a:p>
          <a:p>
            <a:r>
              <a:rPr lang="en-GB" sz="1600" dirty="0"/>
              <a:t>Qualification: </a:t>
            </a:r>
            <a:r>
              <a:rPr lang="en-GB" sz="1600" dirty="0" err="1" smtClean="0"/>
              <a:t>BTech</a:t>
            </a:r>
            <a:r>
              <a:rPr lang="en-GB" sz="1600" dirty="0" smtClean="0"/>
              <a:t>  </a:t>
            </a:r>
            <a:r>
              <a:rPr lang="en-GB" sz="1600" dirty="0"/>
              <a:t>	</a:t>
            </a:r>
          </a:p>
          <a:p>
            <a:r>
              <a:rPr lang="en-GB" sz="1600" dirty="0"/>
              <a:t>Currently working </a:t>
            </a:r>
            <a:r>
              <a:rPr lang="en-GB" sz="1600" dirty="0" smtClean="0"/>
              <a:t>as Software Consultant</a:t>
            </a:r>
            <a:endParaRPr lang="en-GB" sz="1600" dirty="0"/>
          </a:p>
          <a:p>
            <a:r>
              <a:rPr lang="en-GB" sz="1600" dirty="0"/>
              <a:t>Hobbies: </a:t>
            </a:r>
            <a:r>
              <a:rPr lang="en-GB" sz="1600" dirty="0" smtClean="0"/>
              <a:t>Reading, </a:t>
            </a:r>
            <a:r>
              <a:rPr lang="en-GB" sz="1600" dirty="0"/>
              <a:t>Travelling, </a:t>
            </a:r>
            <a:r>
              <a:rPr lang="en-GB" sz="1600" dirty="0" smtClean="0"/>
              <a:t>Cooking.</a:t>
            </a:r>
            <a:endParaRPr lang="en-GB" sz="1600" dirty="0"/>
          </a:p>
          <a:p>
            <a:r>
              <a:rPr lang="en-GB" sz="1600" dirty="0"/>
              <a:t>Looking for </a:t>
            </a:r>
            <a:r>
              <a:rPr lang="en-GB" sz="1600" dirty="0" smtClean="0"/>
              <a:t>a life partner who is family-oriented, committed and willing to support my </a:t>
            </a:r>
            <a:r>
              <a:rPr lang="en-GB" sz="1600" dirty="0" err="1" smtClean="0"/>
              <a:t>carrer</a:t>
            </a:r>
            <a:r>
              <a:rPr lang="en-GB" sz="1600" dirty="0" smtClean="0"/>
              <a:t> </a:t>
            </a:r>
            <a:r>
              <a:rPr lang="en-GB" sz="1600" dirty="0" err="1" smtClean="0"/>
              <a:t>intrest</a:t>
            </a:r>
            <a:r>
              <a:rPr lang="en-GB" sz="1600" dirty="0" smtClean="0"/>
              <a:t>. Should be a vegetarian and non smoker, preferably a non drinker. Must be living in UK currently.</a:t>
            </a:r>
            <a:endParaRPr lang="en-GB" sz="1600" dirty="0"/>
          </a:p>
        </p:txBody>
      </p:sp>
      <p:pic>
        <p:nvPicPr>
          <p:cNvPr id="8" name="Picture 4" descr="https://www.culturalindia.net/iliimages/Hindu-Wedding-ili-138-img-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1415" y="1398142"/>
            <a:ext cx="4694489" cy="273845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07647" y="4472493"/>
            <a:ext cx="797371" cy="374810"/>
          </a:xfrm>
          <a:prstGeom prst="rect">
            <a:avLst/>
          </a:prstGeom>
        </p:spPr>
        <p:txBody>
          <a:bodyPr wrap="square">
            <a:spAutoFit/>
          </a:bodyPr>
          <a:lstStyle/>
          <a:p>
            <a:pPr algn="ctr"/>
            <a:r>
              <a:rPr lang="en-GB" b="1" u="sng" dirty="0" smtClean="0"/>
              <a:t>05G22</a:t>
            </a:r>
            <a:endParaRPr lang="en-GB" b="1" u="sng" dirty="0"/>
          </a:p>
        </p:txBody>
      </p:sp>
      <p:sp>
        <p:nvSpPr>
          <p:cNvPr id="10" name="Rectangle 9"/>
          <p:cNvSpPr/>
          <p:nvPr/>
        </p:nvSpPr>
        <p:spPr>
          <a:xfrm>
            <a:off x="307647" y="4795897"/>
            <a:ext cx="6096000" cy="2062103"/>
          </a:xfrm>
          <a:prstGeom prst="rect">
            <a:avLst/>
          </a:prstGeom>
        </p:spPr>
        <p:txBody>
          <a:bodyPr>
            <a:spAutoFit/>
          </a:bodyPr>
          <a:lstStyle/>
          <a:p>
            <a:r>
              <a:rPr lang="en-GB" sz="1600" dirty="0"/>
              <a:t>Hindu, </a:t>
            </a:r>
            <a:r>
              <a:rPr lang="en-GB" sz="1600" dirty="0" smtClean="0"/>
              <a:t>UK Citizen</a:t>
            </a:r>
            <a:endParaRPr lang="en-GB" sz="1600" dirty="0"/>
          </a:p>
          <a:p>
            <a:r>
              <a:rPr lang="en-GB" sz="1600" dirty="0"/>
              <a:t>D.O.B.: </a:t>
            </a:r>
            <a:r>
              <a:rPr lang="en-GB" sz="1600" dirty="0" smtClean="0"/>
              <a:t>10/11/1989 </a:t>
            </a:r>
            <a:r>
              <a:rPr lang="en-GB" sz="1600" dirty="0"/>
              <a:t>Height: 5feet </a:t>
            </a:r>
            <a:r>
              <a:rPr lang="en-GB" sz="1600" dirty="0" smtClean="0"/>
              <a:t>5’’</a:t>
            </a:r>
            <a:endParaRPr lang="en-GB" sz="1600" dirty="0"/>
          </a:p>
          <a:p>
            <a:r>
              <a:rPr lang="en-GB" sz="1600" dirty="0"/>
              <a:t>Qualification: </a:t>
            </a:r>
            <a:r>
              <a:rPr lang="en-GB" sz="1600" dirty="0" smtClean="0"/>
              <a:t>BSC Business  </a:t>
            </a:r>
            <a:r>
              <a:rPr lang="en-GB" sz="1600" dirty="0"/>
              <a:t>	</a:t>
            </a:r>
          </a:p>
          <a:p>
            <a:r>
              <a:rPr lang="en-GB" sz="1600" dirty="0"/>
              <a:t>Currently </a:t>
            </a:r>
            <a:r>
              <a:rPr lang="en-GB" sz="1600" dirty="0" smtClean="0"/>
              <a:t>Self-employed</a:t>
            </a:r>
            <a:endParaRPr lang="en-GB" sz="1600" dirty="0"/>
          </a:p>
          <a:p>
            <a:r>
              <a:rPr lang="en-GB" sz="1600" dirty="0"/>
              <a:t>Hobbies: </a:t>
            </a:r>
            <a:r>
              <a:rPr lang="en-GB" sz="1600" dirty="0" smtClean="0"/>
              <a:t>Singing</a:t>
            </a:r>
            <a:r>
              <a:rPr lang="en-GB" sz="1600" dirty="0"/>
              <a:t>, </a:t>
            </a:r>
            <a:r>
              <a:rPr lang="en-GB" sz="1600" dirty="0" smtClean="0"/>
              <a:t>Yoga.</a:t>
            </a:r>
            <a:endParaRPr lang="en-GB" sz="1600" dirty="0"/>
          </a:p>
          <a:p>
            <a:r>
              <a:rPr lang="en-GB" sz="1600" dirty="0"/>
              <a:t>Looking for </a:t>
            </a:r>
            <a:r>
              <a:rPr lang="en-GB" sz="1600" dirty="0" smtClean="0"/>
              <a:t>Bridegroom : Successful professional entrepreneur in Fintech, IT and banking. Someone open-minded, ambitious, confident with an affluent background, well settled.</a:t>
            </a:r>
            <a:endParaRPr lang="en-GB" sz="1600" dirty="0"/>
          </a:p>
        </p:txBody>
      </p:sp>
    </p:spTree>
    <p:extLst>
      <p:ext uri="{BB962C8B-B14F-4D97-AF65-F5344CB8AC3E}">
        <p14:creationId xmlns:p14="http://schemas.microsoft.com/office/powerpoint/2010/main" val="8921219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wedding imag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98109" y="1533962"/>
            <a:ext cx="4396098" cy="293073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47530" y="236215"/>
            <a:ext cx="800219" cy="369332"/>
          </a:xfrm>
          <a:prstGeom prst="rect">
            <a:avLst/>
          </a:prstGeom>
        </p:spPr>
        <p:txBody>
          <a:bodyPr wrap="none">
            <a:spAutoFit/>
          </a:bodyPr>
          <a:lstStyle/>
          <a:p>
            <a:pPr algn="ctr"/>
            <a:r>
              <a:rPr lang="en-GB" b="1" u="sng" dirty="0" smtClean="0"/>
              <a:t>06G22</a:t>
            </a:r>
            <a:endParaRPr lang="en-GB" b="1" u="sng" dirty="0"/>
          </a:p>
        </p:txBody>
      </p:sp>
      <p:sp>
        <p:nvSpPr>
          <p:cNvPr id="3" name="Rectangle 2"/>
          <p:cNvSpPr/>
          <p:nvPr/>
        </p:nvSpPr>
        <p:spPr>
          <a:xfrm>
            <a:off x="347530" y="542903"/>
            <a:ext cx="6096000" cy="1569660"/>
          </a:xfrm>
          <a:prstGeom prst="rect">
            <a:avLst/>
          </a:prstGeom>
        </p:spPr>
        <p:txBody>
          <a:bodyPr>
            <a:spAutoFit/>
          </a:bodyPr>
          <a:lstStyle/>
          <a:p>
            <a:r>
              <a:rPr lang="en-GB" sz="1600" dirty="0"/>
              <a:t>Hindu, </a:t>
            </a:r>
            <a:r>
              <a:rPr lang="en-GB" sz="1600" dirty="0" smtClean="0"/>
              <a:t>Indian </a:t>
            </a:r>
            <a:r>
              <a:rPr lang="en-GB" sz="1600" dirty="0"/>
              <a:t>Citizen</a:t>
            </a:r>
          </a:p>
          <a:p>
            <a:r>
              <a:rPr lang="en-GB" sz="1600" dirty="0"/>
              <a:t>D.O.B.: </a:t>
            </a:r>
            <a:r>
              <a:rPr lang="en-GB" sz="1600" dirty="0" smtClean="0"/>
              <a:t>28/03/1993 </a:t>
            </a:r>
            <a:r>
              <a:rPr lang="en-GB" sz="1600" dirty="0"/>
              <a:t>Height: </a:t>
            </a:r>
            <a:r>
              <a:rPr lang="en-GB" sz="1600" dirty="0" smtClean="0"/>
              <a:t>159cm</a:t>
            </a:r>
            <a:endParaRPr lang="en-GB" sz="1600" dirty="0"/>
          </a:p>
          <a:p>
            <a:r>
              <a:rPr lang="en-GB" sz="1600" dirty="0"/>
              <a:t>Qualification: </a:t>
            </a:r>
            <a:r>
              <a:rPr lang="en-GB" sz="1600" dirty="0" smtClean="0"/>
              <a:t>MBBS, MRCGP, DRCOG General Practice  </a:t>
            </a:r>
            <a:r>
              <a:rPr lang="en-GB" sz="1600" dirty="0"/>
              <a:t>	</a:t>
            </a:r>
          </a:p>
          <a:p>
            <a:r>
              <a:rPr lang="en-GB" sz="1600" dirty="0"/>
              <a:t>Currently </a:t>
            </a:r>
            <a:r>
              <a:rPr lang="en-GB" sz="1600" dirty="0" smtClean="0"/>
              <a:t>GP Training</a:t>
            </a:r>
            <a:endParaRPr lang="en-GB" sz="1600" dirty="0"/>
          </a:p>
          <a:p>
            <a:r>
              <a:rPr lang="en-GB" sz="1600" dirty="0"/>
              <a:t>Looking for </a:t>
            </a:r>
            <a:r>
              <a:rPr lang="en-GB" sz="1600" dirty="0" smtClean="0"/>
              <a:t>an understanding, respectable and well educated person. Preferably Telugu origin, willing to settle in the UK</a:t>
            </a:r>
            <a:endParaRPr lang="en-GB" sz="1600" dirty="0"/>
          </a:p>
        </p:txBody>
      </p:sp>
      <p:sp>
        <p:nvSpPr>
          <p:cNvPr id="7" name="Rectangle 6"/>
          <p:cNvSpPr/>
          <p:nvPr/>
        </p:nvSpPr>
        <p:spPr>
          <a:xfrm>
            <a:off x="347529" y="2112563"/>
            <a:ext cx="800219" cy="369332"/>
          </a:xfrm>
          <a:prstGeom prst="rect">
            <a:avLst/>
          </a:prstGeom>
        </p:spPr>
        <p:txBody>
          <a:bodyPr wrap="square">
            <a:spAutoFit/>
          </a:bodyPr>
          <a:lstStyle/>
          <a:p>
            <a:pPr algn="ctr"/>
            <a:r>
              <a:rPr lang="en-GB" b="1" u="sng" dirty="0" smtClean="0"/>
              <a:t>07G22</a:t>
            </a:r>
            <a:endParaRPr lang="en-GB" b="1" u="sng" dirty="0"/>
          </a:p>
        </p:txBody>
      </p:sp>
      <p:sp>
        <p:nvSpPr>
          <p:cNvPr id="8" name="Rectangle 7"/>
          <p:cNvSpPr/>
          <p:nvPr/>
        </p:nvSpPr>
        <p:spPr>
          <a:xfrm>
            <a:off x="347529" y="2556849"/>
            <a:ext cx="6096000" cy="1815882"/>
          </a:xfrm>
          <a:prstGeom prst="rect">
            <a:avLst/>
          </a:prstGeom>
        </p:spPr>
        <p:txBody>
          <a:bodyPr>
            <a:spAutoFit/>
          </a:bodyPr>
          <a:lstStyle/>
          <a:p>
            <a:r>
              <a:rPr lang="en-GB" sz="1600" dirty="0" smtClean="0"/>
              <a:t>Hindu Naidu, </a:t>
            </a:r>
            <a:r>
              <a:rPr lang="en-GB" sz="1600" dirty="0"/>
              <a:t>UK Citizen</a:t>
            </a:r>
          </a:p>
          <a:p>
            <a:r>
              <a:rPr lang="en-GB" sz="1600" dirty="0"/>
              <a:t>D.O.B.: </a:t>
            </a:r>
            <a:r>
              <a:rPr lang="en-GB" sz="1600" dirty="0" smtClean="0"/>
              <a:t>17/07/1984 </a:t>
            </a:r>
            <a:r>
              <a:rPr lang="en-GB" sz="1600" dirty="0"/>
              <a:t>Height: 5feet </a:t>
            </a:r>
            <a:r>
              <a:rPr lang="en-GB" sz="1600" dirty="0" smtClean="0"/>
              <a:t>1’’</a:t>
            </a:r>
            <a:endParaRPr lang="en-GB" sz="1600" dirty="0"/>
          </a:p>
          <a:p>
            <a:r>
              <a:rPr lang="en-GB" sz="1600" dirty="0"/>
              <a:t>Qualification: </a:t>
            </a:r>
            <a:r>
              <a:rPr lang="en-GB" sz="1600" dirty="0" smtClean="0"/>
              <a:t>MBA Supply Chain  </a:t>
            </a:r>
            <a:r>
              <a:rPr lang="en-GB" sz="1600" dirty="0"/>
              <a:t>	</a:t>
            </a:r>
          </a:p>
          <a:p>
            <a:r>
              <a:rPr lang="en-GB" sz="1600" dirty="0"/>
              <a:t>Currently </a:t>
            </a:r>
            <a:r>
              <a:rPr lang="en-GB" sz="1600" dirty="0" smtClean="0"/>
              <a:t>a Customer Success Manager</a:t>
            </a:r>
            <a:endParaRPr lang="en-GB" sz="1600" dirty="0"/>
          </a:p>
          <a:p>
            <a:r>
              <a:rPr lang="en-GB" sz="1600" dirty="0"/>
              <a:t>Hobbies: </a:t>
            </a:r>
            <a:r>
              <a:rPr lang="en-GB" sz="1600" dirty="0" smtClean="0"/>
              <a:t>Yoga, Reading, Hiking.</a:t>
            </a:r>
            <a:endParaRPr lang="en-GB" sz="1600" dirty="0"/>
          </a:p>
          <a:p>
            <a:r>
              <a:rPr lang="en-GB" sz="1600" dirty="0"/>
              <a:t>Looking for </a:t>
            </a:r>
            <a:r>
              <a:rPr lang="en-GB" sz="1600" dirty="0" smtClean="0"/>
              <a:t>Educated, well-mannered, established in  career or business.</a:t>
            </a:r>
            <a:endParaRPr lang="en-GB" sz="1600" dirty="0"/>
          </a:p>
        </p:txBody>
      </p:sp>
      <p:sp>
        <p:nvSpPr>
          <p:cNvPr id="9" name="Rectangle 8"/>
          <p:cNvSpPr/>
          <p:nvPr/>
        </p:nvSpPr>
        <p:spPr>
          <a:xfrm>
            <a:off x="347529" y="4372731"/>
            <a:ext cx="800219" cy="369332"/>
          </a:xfrm>
          <a:prstGeom prst="rect">
            <a:avLst/>
          </a:prstGeom>
        </p:spPr>
        <p:txBody>
          <a:bodyPr wrap="none">
            <a:spAutoFit/>
          </a:bodyPr>
          <a:lstStyle/>
          <a:p>
            <a:pPr algn="ctr"/>
            <a:r>
              <a:rPr lang="en-GB" b="1" u="sng" dirty="0" smtClean="0"/>
              <a:t>08G22</a:t>
            </a:r>
            <a:endParaRPr lang="en-GB" b="1" u="sng" dirty="0"/>
          </a:p>
        </p:txBody>
      </p:sp>
      <p:sp>
        <p:nvSpPr>
          <p:cNvPr id="10" name="Rectangle 9"/>
          <p:cNvSpPr/>
          <p:nvPr/>
        </p:nvSpPr>
        <p:spPr>
          <a:xfrm>
            <a:off x="347529" y="4742063"/>
            <a:ext cx="7206953" cy="2062103"/>
          </a:xfrm>
          <a:prstGeom prst="rect">
            <a:avLst/>
          </a:prstGeom>
        </p:spPr>
        <p:txBody>
          <a:bodyPr wrap="square">
            <a:spAutoFit/>
          </a:bodyPr>
          <a:lstStyle/>
          <a:p>
            <a:r>
              <a:rPr lang="en-GB" sz="1600" dirty="0"/>
              <a:t>Hindu </a:t>
            </a:r>
            <a:r>
              <a:rPr lang="en-GB" sz="1600" dirty="0" err="1" smtClean="0"/>
              <a:t>Vellalar</a:t>
            </a:r>
            <a:r>
              <a:rPr lang="en-GB" sz="1600" dirty="0" smtClean="0"/>
              <a:t>/Pillai, Malaysian </a:t>
            </a:r>
            <a:r>
              <a:rPr lang="en-GB" sz="1600" dirty="0"/>
              <a:t>Citizen</a:t>
            </a:r>
          </a:p>
          <a:p>
            <a:r>
              <a:rPr lang="en-GB" sz="1600" dirty="0"/>
              <a:t>D.O.B.: </a:t>
            </a:r>
            <a:r>
              <a:rPr lang="en-GB" sz="1600" dirty="0" smtClean="0"/>
              <a:t>16/05/1977 </a:t>
            </a:r>
            <a:r>
              <a:rPr lang="en-GB" sz="1600" dirty="0"/>
              <a:t>Height: 5feet </a:t>
            </a:r>
            <a:r>
              <a:rPr lang="en-GB" sz="1600" dirty="0" smtClean="0"/>
              <a:t>5’’</a:t>
            </a:r>
            <a:endParaRPr lang="en-GB" sz="1600" dirty="0"/>
          </a:p>
          <a:p>
            <a:r>
              <a:rPr lang="en-GB" sz="1600" dirty="0"/>
              <a:t>Qualification: </a:t>
            </a:r>
            <a:r>
              <a:rPr lang="en-GB" sz="1600" dirty="0" smtClean="0"/>
              <a:t>Ba Accounting &amp; Finance, Association Of Chartered Certified Accountant  </a:t>
            </a:r>
            <a:r>
              <a:rPr lang="en-GB" sz="1600" dirty="0"/>
              <a:t>	</a:t>
            </a:r>
          </a:p>
          <a:p>
            <a:r>
              <a:rPr lang="en-GB" sz="1600" dirty="0" smtClean="0"/>
              <a:t>Currently is a HOD at a Malaysian listed conglomerate</a:t>
            </a:r>
            <a:endParaRPr lang="en-GB" sz="1600" dirty="0"/>
          </a:p>
          <a:p>
            <a:r>
              <a:rPr lang="en-GB" sz="1600" dirty="0"/>
              <a:t>Hobbies: </a:t>
            </a:r>
            <a:r>
              <a:rPr lang="en-GB" sz="1600" dirty="0" smtClean="0"/>
              <a:t>Walks, Hikes, Nature Activities, Yoga, Piano, Books, DIY, Cafes Hangouts, Travels.</a:t>
            </a:r>
            <a:endParaRPr lang="en-GB" sz="1600" dirty="0"/>
          </a:p>
          <a:p>
            <a:r>
              <a:rPr lang="en-GB" sz="1600" dirty="0"/>
              <a:t>Looking for </a:t>
            </a:r>
            <a:r>
              <a:rPr lang="en-GB" sz="1600" dirty="0" smtClean="0"/>
              <a:t>Professional, Responsible &amp; Adventurous Male.</a:t>
            </a:r>
            <a:endParaRPr lang="en-GB" sz="1600" dirty="0"/>
          </a:p>
        </p:txBody>
      </p:sp>
    </p:spTree>
    <p:extLst>
      <p:ext uri="{BB962C8B-B14F-4D97-AF65-F5344CB8AC3E}">
        <p14:creationId xmlns:p14="http://schemas.microsoft.com/office/powerpoint/2010/main" val="24360815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980" y="588455"/>
            <a:ext cx="6096000" cy="369332"/>
          </a:xfrm>
          <a:prstGeom prst="rect">
            <a:avLst/>
          </a:prstGeom>
        </p:spPr>
        <p:txBody>
          <a:bodyPr>
            <a:spAutoFit/>
          </a:bodyPr>
          <a:lstStyle/>
          <a:p>
            <a:r>
              <a:rPr lang="en-GB" b="1" dirty="0"/>
              <a:t>No </a:t>
            </a:r>
            <a:r>
              <a:rPr lang="en-GB" b="1" dirty="0" smtClean="0"/>
              <a:t>Longer Available</a:t>
            </a:r>
            <a:endParaRPr lang="en-GB" b="1" dirty="0"/>
          </a:p>
        </p:txBody>
      </p:sp>
      <p:sp>
        <p:nvSpPr>
          <p:cNvPr id="5" name="Rectangle 4"/>
          <p:cNvSpPr/>
          <p:nvPr/>
        </p:nvSpPr>
        <p:spPr>
          <a:xfrm>
            <a:off x="244980" y="219123"/>
            <a:ext cx="800219" cy="369332"/>
          </a:xfrm>
          <a:prstGeom prst="rect">
            <a:avLst/>
          </a:prstGeom>
        </p:spPr>
        <p:txBody>
          <a:bodyPr wrap="none">
            <a:spAutoFit/>
          </a:bodyPr>
          <a:lstStyle/>
          <a:p>
            <a:pPr algn="ctr"/>
            <a:r>
              <a:rPr lang="en-GB" b="1" u="sng" dirty="0" smtClean="0"/>
              <a:t>09G22</a:t>
            </a:r>
            <a:endParaRPr lang="en-GB" b="1" u="sng" dirty="0"/>
          </a:p>
        </p:txBody>
      </p:sp>
      <p:sp>
        <p:nvSpPr>
          <p:cNvPr id="2" name="Rectangle 1"/>
          <p:cNvSpPr/>
          <p:nvPr/>
        </p:nvSpPr>
        <p:spPr>
          <a:xfrm>
            <a:off x="244980" y="1069816"/>
            <a:ext cx="800219" cy="369332"/>
          </a:xfrm>
          <a:prstGeom prst="rect">
            <a:avLst/>
          </a:prstGeom>
        </p:spPr>
        <p:txBody>
          <a:bodyPr wrap="none">
            <a:spAutoFit/>
          </a:bodyPr>
          <a:lstStyle/>
          <a:p>
            <a:pPr algn="ctr"/>
            <a:r>
              <a:rPr lang="en-GB" b="1" u="sng" dirty="0" smtClean="0"/>
              <a:t>10G22</a:t>
            </a:r>
            <a:endParaRPr lang="en-GB" b="1" u="sng" dirty="0"/>
          </a:p>
        </p:txBody>
      </p:sp>
      <p:sp>
        <p:nvSpPr>
          <p:cNvPr id="3" name="Rectangle 2"/>
          <p:cNvSpPr/>
          <p:nvPr/>
        </p:nvSpPr>
        <p:spPr>
          <a:xfrm>
            <a:off x="244980" y="1439148"/>
            <a:ext cx="6096000" cy="1815882"/>
          </a:xfrm>
          <a:prstGeom prst="rect">
            <a:avLst/>
          </a:prstGeom>
        </p:spPr>
        <p:txBody>
          <a:bodyPr>
            <a:spAutoFit/>
          </a:bodyPr>
          <a:lstStyle/>
          <a:p>
            <a:r>
              <a:rPr lang="en-GB" sz="1600" dirty="0"/>
              <a:t>Hindu </a:t>
            </a:r>
            <a:r>
              <a:rPr lang="en-GB" sz="1600" dirty="0" smtClean="0"/>
              <a:t>Pillai, British </a:t>
            </a:r>
            <a:r>
              <a:rPr lang="en-GB" sz="1600" dirty="0"/>
              <a:t>Citizen</a:t>
            </a:r>
          </a:p>
          <a:p>
            <a:r>
              <a:rPr lang="en-GB" sz="1600" dirty="0"/>
              <a:t>D.O.B.: </a:t>
            </a:r>
            <a:r>
              <a:rPr lang="en-GB" sz="1600" dirty="0" smtClean="0"/>
              <a:t>13/06/1992 </a:t>
            </a:r>
            <a:r>
              <a:rPr lang="en-GB" sz="1600" dirty="0"/>
              <a:t>Height: </a:t>
            </a:r>
            <a:r>
              <a:rPr lang="en-GB" sz="1600" dirty="0" smtClean="0"/>
              <a:t>5feet 1’’</a:t>
            </a:r>
            <a:endParaRPr lang="en-GB" sz="1600" dirty="0"/>
          </a:p>
          <a:p>
            <a:r>
              <a:rPr lang="en-GB" sz="1600" dirty="0"/>
              <a:t>Qualification: </a:t>
            </a:r>
            <a:r>
              <a:rPr lang="en-GB" sz="1600" dirty="0" smtClean="0"/>
              <a:t>MA Architecture  </a:t>
            </a:r>
            <a:r>
              <a:rPr lang="en-GB" sz="1600" dirty="0"/>
              <a:t>	</a:t>
            </a:r>
          </a:p>
          <a:p>
            <a:r>
              <a:rPr lang="en-GB" sz="1600" dirty="0"/>
              <a:t>Currently is a </a:t>
            </a:r>
            <a:r>
              <a:rPr lang="en-GB" sz="1600" dirty="0" smtClean="0"/>
              <a:t>Architectural Designer</a:t>
            </a:r>
            <a:endParaRPr lang="en-GB" sz="1600" dirty="0"/>
          </a:p>
          <a:p>
            <a:r>
              <a:rPr lang="en-GB" sz="1600" dirty="0"/>
              <a:t>Hobbies: Reading, Movies, Gym.</a:t>
            </a:r>
          </a:p>
          <a:p>
            <a:r>
              <a:rPr lang="en-GB" sz="1600" dirty="0"/>
              <a:t>Looking for </a:t>
            </a:r>
            <a:r>
              <a:rPr lang="en-GB" sz="1600" dirty="0" smtClean="0"/>
              <a:t>someone who is kind, caring, family-orientated and with good values.</a:t>
            </a:r>
            <a:endParaRPr lang="en-GB" sz="1600" dirty="0"/>
          </a:p>
        </p:txBody>
      </p:sp>
      <p:pic>
        <p:nvPicPr>
          <p:cNvPr id="7" name="Picture 4" descr="http://media2.intoday.in/indiatoday/images/stories/ritual-story_647_11301712183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635379" y="1546788"/>
            <a:ext cx="5362069" cy="334818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44979" y="3255030"/>
            <a:ext cx="800219" cy="369332"/>
          </a:xfrm>
          <a:prstGeom prst="rect">
            <a:avLst/>
          </a:prstGeom>
        </p:spPr>
        <p:txBody>
          <a:bodyPr wrap="none">
            <a:spAutoFit/>
          </a:bodyPr>
          <a:lstStyle/>
          <a:p>
            <a:pPr algn="ctr"/>
            <a:r>
              <a:rPr lang="en-GB" b="1" u="sng" dirty="0" smtClean="0"/>
              <a:t>11G22</a:t>
            </a:r>
            <a:endParaRPr lang="en-GB" b="1" u="sng" dirty="0"/>
          </a:p>
        </p:txBody>
      </p:sp>
      <p:sp>
        <p:nvSpPr>
          <p:cNvPr id="9" name="Rectangle 8"/>
          <p:cNvSpPr/>
          <p:nvPr/>
        </p:nvSpPr>
        <p:spPr>
          <a:xfrm>
            <a:off x="244980" y="3624362"/>
            <a:ext cx="6096000" cy="338554"/>
          </a:xfrm>
          <a:prstGeom prst="rect">
            <a:avLst/>
          </a:prstGeom>
        </p:spPr>
        <p:txBody>
          <a:bodyPr>
            <a:spAutoFit/>
          </a:bodyPr>
          <a:lstStyle/>
          <a:p>
            <a:r>
              <a:rPr lang="en-GB" sz="1600" b="1" dirty="0"/>
              <a:t>No Longer Available</a:t>
            </a:r>
          </a:p>
        </p:txBody>
      </p:sp>
      <p:sp>
        <p:nvSpPr>
          <p:cNvPr id="10" name="Rectangle 9"/>
          <p:cNvSpPr/>
          <p:nvPr/>
        </p:nvSpPr>
        <p:spPr>
          <a:xfrm>
            <a:off x="244979" y="3990450"/>
            <a:ext cx="800219" cy="369332"/>
          </a:xfrm>
          <a:prstGeom prst="rect">
            <a:avLst/>
          </a:prstGeom>
        </p:spPr>
        <p:txBody>
          <a:bodyPr wrap="none">
            <a:spAutoFit/>
          </a:bodyPr>
          <a:lstStyle/>
          <a:p>
            <a:pPr algn="ctr"/>
            <a:r>
              <a:rPr lang="en-GB" b="1" u="sng" dirty="0" smtClean="0"/>
              <a:t>12G22</a:t>
            </a:r>
            <a:endParaRPr lang="en-GB" b="1" u="sng" dirty="0"/>
          </a:p>
        </p:txBody>
      </p:sp>
      <p:sp>
        <p:nvSpPr>
          <p:cNvPr id="11" name="Rectangle 10"/>
          <p:cNvSpPr/>
          <p:nvPr/>
        </p:nvSpPr>
        <p:spPr>
          <a:xfrm>
            <a:off x="244979" y="4353120"/>
            <a:ext cx="7242444" cy="1815882"/>
          </a:xfrm>
          <a:prstGeom prst="rect">
            <a:avLst/>
          </a:prstGeom>
        </p:spPr>
        <p:txBody>
          <a:bodyPr wrap="square">
            <a:spAutoFit/>
          </a:bodyPr>
          <a:lstStyle/>
          <a:p>
            <a:r>
              <a:rPr lang="en-GB" sz="1600" dirty="0"/>
              <a:t>Hindu </a:t>
            </a:r>
            <a:r>
              <a:rPr lang="en-GB" sz="1600" dirty="0" smtClean="0"/>
              <a:t>Brahmin, </a:t>
            </a:r>
            <a:r>
              <a:rPr lang="en-GB" sz="1600" dirty="0"/>
              <a:t>Indian Citizen</a:t>
            </a:r>
          </a:p>
          <a:p>
            <a:r>
              <a:rPr lang="en-GB" sz="1600" dirty="0"/>
              <a:t>D.O.B.: </a:t>
            </a:r>
            <a:r>
              <a:rPr lang="en-GB" sz="1600" dirty="0" smtClean="0"/>
              <a:t>00/06/1996 </a:t>
            </a:r>
            <a:r>
              <a:rPr lang="en-GB" sz="1600" dirty="0"/>
              <a:t>Height: </a:t>
            </a:r>
            <a:r>
              <a:rPr lang="en-GB" sz="1600" dirty="0" smtClean="0"/>
              <a:t>156cm</a:t>
            </a:r>
            <a:endParaRPr lang="en-GB" sz="1600" dirty="0"/>
          </a:p>
          <a:p>
            <a:r>
              <a:rPr lang="en-GB" sz="1600" dirty="0"/>
              <a:t>Qualification: </a:t>
            </a:r>
            <a:r>
              <a:rPr lang="en-GB" sz="1600" dirty="0" smtClean="0"/>
              <a:t>MBBS </a:t>
            </a:r>
            <a:r>
              <a:rPr lang="en-GB" sz="1600" dirty="0"/>
              <a:t>	</a:t>
            </a:r>
          </a:p>
          <a:p>
            <a:r>
              <a:rPr lang="en-GB" sz="1600" dirty="0"/>
              <a:t>Currently is a Resident in Emergency Medicine </a:t>
            </a:r>
            <a:endParaRPr lang="en-GB" sz="1600" dirty="0" smtClean="0"/>
          </a:p>
          <a:p>
            <a:r>
              <a:rPr lang="en-GB" sz="1600" dirty="0" smtClean="0"/>
              <a:t>Looking </a:t>
            </a:r>
            <a:r>
              <a:rPr lang="en-GB" sz="1600" dirty="0"/>
              <a:t>for </a:t>
            </a:r>
            <a:r>
              <a:rPr lang="en-GB" sz="1600" dirty="0" smtClean="0"/>
              <a:t>vegetarian, non smoker, non drinker, caring and understanding, good character who values Indian culture, family and relationship, preferably Doctors, other professionals holding a post graduate degree.</a:t>
            </a:r>
            <a:endParaRPr lang="en-GB" sz="1600" dirty="0"/>
          </a:p>
        </p:txBody>
      </p:sp>
    </p:spTree>
    <p:extLst>
      <p:ext uri="{BB962C8B-B14F-4D97-AF65-F5344CB8AC3E}">
        <p14:creationId xmlns:p14="http://schemas.microsoft.com/office/powerpoint/2010/main" val="928826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468" y="2057298"/>
            <a:ext cx="3540533" cy="2356064"/>
          </a:xfrm>
          <a:prstGeom prst="rect">
            <a:avLst/>
          </a:prstGeom>
        </p:spPr>
      </p:pic>
      <p:sp>
        <p:nvSpPr>
          <p:cNvPr id="8" name="Rectangle 7"/>
          <p:cNvSpPr/>
          <p:nvPr/>
        </p:nvSpPr>
        <p:spPr>
          <a:xfrm>
            <a:off x="442667" y="2242205"/>
            <a:ext cx="6096000" cy="369332"/>
          </a:xfrm>
          <a:prstGeom prst="rect">
            <a:avLst/>
          </a:prstGeom>
        </p:spPr>
        <p:txBody>
          <a:bodyPr>
            <a:spAutoFit/>
          </a:bodyPr>
          <a:lstStyle/>
          <a:p>
            <a:endParaRPr lang="en-GB" dirty="0"/>
          </a:p>
        </p:txBody>
      </p:sp>
      <p:sp>
        <p:nvSpPr>
          <p:cNvPr id="9" name="Rectangle 8"/>
          <p:cNvSpPr/>
          <p:nvPr/>
        </p:nvSpPr>
        <p:spPr>
          <a:xfrm>
            <a:off x="312037" y="153897"/>
            <a:ext cx="800219" cy="369332"/>
          </a:xfrm>
          <a:prstGeom prst="rect">
            <a:avLst/>
          </a:prstGeom>
        </p:spPr>
        <p:txBody>
          <a:bodyPr wrap="none">
            <a:spAutoFit/>
          </a:bodyPr>
          <a:lstStyle/>
          <a:p>
            <a:pPr algn="ctr"/>
            <a:r>
              <a:rPr lang="en-GB" b="1" u="sng" dirty="0" smtClean="0"/>
              <a:t>13G22</a:t>
            </a:r>
            <a:endParaRPr lang="en-GB" b="1" u="sng" dirty="0"/>
          </a:p>
        </p:txBody>
      </p:sp>
      <p:sp>
        <p:nvSpPr>
          <p:cNvPr id="10" name="Rectangle 9"/>
          <p:cNvSpPr/>
          <p:nvPr/>
        </p:nvSpPr>
        <p:spPr>
          <a:xfrm>
            <a:off x="312038" y="523229"/>
            <a:ext cx="6096000" cy="1600438"/>
          </a:xfrm>
          <a:prstGeom prst="rect">
            <a:avLst/>
          </a:prstGeom>
        </p:spPr>
        <p:txBody>
          <a:bodyPr>
            <a:spAutoFit/>
          </a:bodyPr>
          <a:lstStyle/>
          <a:p>
            <a:r>
              <a:rPr lang="en-GB" sz="1600" dirty="0"/>
              <a:t>Hindu </a:t>
            </a:r>
            <a:r>
              <a:rPr lang="en-GB" sz="1600" dirty="0" smtClean="0"/>
              <a:t>Brahmin, British </a:t>
            </a:r>
            <a:r>
              <a:rPr lang="en-GB" sz="1600" dirty="0"/>
              <a:t>Citizen</a:t>
            </a:r>
          </a:p>
          <a:p>
            <a:r>
              <a:rPr lang="en-GB" sz="1600" dirty="0"/>
              <a:t>D.O.B.: </a:t>
            </a:r>
            <a:r>
              <a:rPr lang="en-GB" sz="1600" dirty="0" smtClean="0"/>
              <a:t>22/09/1989 </a:t>
            </a:r>
            <a:r>
              <a:rPr lang="en-GB" sz="1600" dirty="0"/>
              <a:t>Height: 5feet </a:t>
            </a:r>
            <a:r>
              <a:rPr lang="en-GB" sz="1600" dirty="0" smtClean="0"/>
              <a:t>5’’</a:t>
            </a:r>
            <a:endParaRPr lang="en-GB" sz="1600" dirty="0"/>
          </a:p>
          <a:p>
            <a:r>
              <a:rPr lang="en-GB" sz="1600" dirty="0"/>
              <a:t>Qualification: </a:t>
            </a:r>
            <a:r>
              <a:rPr lang="en-GB" sz="1600" dirty="0" smtClean="0"/>
              <a:t>MBBS FRCR  </a:t>
            </a:r>
            <a:r>
              <a:rPr lang="en-GB" sz="1600" dirty="0"/>
              <a:t>	</a:t>
            </a:r>
          </a:p>
          <a:p>
            <a:r>
              <a:rPr lang="en-GB" sz="1600" dirty="0"/>
              <a:t>Currently is a </a:t>
            </a:r>
            <a:r>
              <a:rPr lang="en-GB" sz="1600" dirty="0" smtClean="0"/>
              <a:t>Doctor at NHS</a:t>
            </a:r>
            <a:endParaRPr lang="en-GB" sz="1600" dirty="0"/>
          </a:p>
          <a:p>
            <a:r>
              <a:rPr lang="en-GB" sz="1600" dirty="0"/>
              <a:t>Hobbies: </a:t>
            </a:r>
            <a:r>
              <a:rPr lang="en-GB" sz="1600" dirty="0" smtClean="0"/>
              <a:t>Badminton, Art </a:t>
            </a:r>
            <a:r>
              <a:rPr lang="en-GB" sz="1600" dirty="0"/>
              <a:t>&amp; </a:t>
            </a:r>
            <a:r>
              <a:rPr lang="en-GB" sz="1600" dirty="0" smtClean="0"/>
              <a:t>Travel.</a:t>
            </a:r>
            <a:endParaRPr lang="en-GB" sz="1600" dirty="0"/>
          </a:p>
          <a:p>
            <a:r>
              <a:rPr lang="en-GB" sz="1600" dirty="0"/>
              <a:t>Looking for </a:t>
            </a:r>
            <a:r>
              <a:rPr lang="en-GB" sz="1600" dirty="0" smtClean="0"/>
              <a:t>professional settled in UK</a:t>
            </a:r>
            <a:r>
              <a:rPr lang="en-GB" dirty="0" smtClean="0"/>
              <a:t>.</a:t>
            </a:r>
            <a:endParaRPr lang="en-GB" dirty="0"/>
          </a:p>
        </p:txBody>
      </p:sp>
      <p:sp>
        <p:nvSpPr>
          <p:cNvPr id="11" name="Rectangle 10"/>
          <p:cNvSpPr/>
          <p:nvPr/>
        </p:nvSpPr>
        <p:spPr>
          <a:xfrm>
            <a:off x="312037" y="2123667"/>
            <a:ext cx="800219" cy="369332"/>
          </a:xfrm>
          <a:prstGeom prst="rect">
            <a:avLst/>
          </a:prstGeom>
        </p:spPr>
        <p:txBody>
          <a:bodyPr wrap="none">
            <a:spAutoFit/>
          </a:bodyPr>
          <a:lstStyle/>
          <a:p>
            <a:pPr algn="ctr"/>
            <a:r>
              <a:rPr lang="en-GB" b="1" u="sng" dirty="0" smtClean="0"/>
              <a:t>14G22</a:t>
            </a:r>
            <a:endParaRPr lang="en-GB" b="1" u="sng" dirty="0"/>
          </a:p>
        </p:txBody>
      </p:sp>
      <p:sp>
        <p:nvSpPr>
          <p:cNvPr id="12" name="Rectangle 11"/>
          <p:cNvSpPr/>
          <p:nvPr/>
        </p:nvSpPr>
        <p:spPr>
          <a:xfrm>
            <a:off x="312037" y="2492999"/>
            <a:ext cx="6498065" cy="1569660"/>
          </a:xfrm>
          <a:prstGeom prst="rect">
            <a:avLst/>
          </a:prstGeom>
        </p:spPr>
        <p:txBody>
          <a:bodyPr wrap="square">
            <a:spAutoFit/>
          </a:bodyPr>
          <a:lstStyle/>
          <a:p>
            <a:r>
              <a:rPr lang="en-GB" sz="1600" dirty="0"/>
              <a:t>Hindu </a:t>
            </a:r>
            <a:r>
              <a:rPr lang="en-GB" sz="1600" dirty="0" smtClean="0"/>
              <a:t>Pillai, Indian </a:t>
            </a:r>
            <a:r>
              <a:rPr lang="en-GB" sz="1600" dirty="0"/>
              <a:t>Citizen</a:t>
            </a:r>
          </a:p>
          <a:p>
            <a:r>
              <a:rPr lang="en-GB" sz="1600" dirty="0"/>
              <a:t>D.O.B.: </a:t>
            </a:r>
            <a:r>
              <a:rPr lang="en-GB" sz="1600" dirty="0" smtClean="0"/>
              <a:t>14/11/1994 </a:t>
            </a:r>
            <a:r>
              <a:rPr lang="en-GB" sz="1600" dirty="0"/>
              <a:t>Height: 5feet </a:t>
            </a:r>
            <a:r>
              <a:rPr lang="en-GB" sz="1600" dirty="0" smtClean="0"/>
              <a:t>11’’</a:t>
            </a:r>
            <a:endParaRPr lang="en-GB" sz="1600" dirty="0"/>
          </a:p>
          <a:p>
            <a:r>
              <a:rPr lang="en-GB" sz="1600" dirty="0"/>
              <a:t>Qualification: </a:t>
            </a:r>
            <a:r>
              <a:rPr lang="en-GB" sz="1600" dirty="0" smtClean="0"/>
              <a:t>MBBS  </a:t>
            </a:r>
            <a:r>
              <a:rPr lang="en-GB" sz="1600" dirty="0"/>
              <a:t>	</a:t>
            </a:r>
          </a:p>
          <a:p>
            <a:r>
              <a:rPr lang="en-GB" sz="1600" dirty="0"/>
              <a:t>Currently is a </a:t>
            </a:r>
            <a:r>
              <a:rPr lang="en-GB" sz="1600" dirty="0" smtClean="0"/>
              <a:t>Senior House Officer</a:t>
            </a:r>
            <a:endParaRPr lang="en-GB" sz="1600" dirty="0"/>
          </a:p>
          <a:p>
            <a:r>
              <a:rPr lang="en-GB" sz="1600" dirty="0"/>
              <a:t>Hobbies: </a:t>
            </a:r>
            <a:r>
              <a:rPr lang="en-GB" sz="1600" dirty="0" smtClean="0"/>
              <a:t>Fiction (Books/Movies), Travel &amp; Music.</a:t>
            </a:r>
            <a:endParaRPr lang="en-GB" sz="1600" dirty="0"/>
          </a:p>
          <a:p>
            <a:r>
              <a:rPr lang="en-GB" sz="1600" dirty="0"/>
              <a:t>Looking </a:t>
            </a:r>
            <a:r>
              <a:rPr lang="en-GB" sz="1600" dirty="0" smtClean="0"/>
              <a:t>for a </a:t>
            </a:r>
            <a:r>
              <a:rPr lang="en-GB" sz="1600" dirty="0"/>
              <a:t>professional </a:t>
            </a:r>
            <a:r>
              <a:rPr lang="en-GB" sz="1600" dirty="0" smtClean="0"/>
              <a:t>working towards a career in the United Kingdom.</a:t>
            </a:r>
            <a:endParaRPr lang="en-GB" sz="1600" dirty="0"/>
          </a:p>
        </p:txBody>
      </p:sp>
      <p:sp>
        <p:nvSpPr>
          <p:cNvPr id="13" name="Rectangle 12"/>
          <p:cNvSpPr/>
          <p:nvPr/>
        </p:nvSpPr>
        <p:spPr>
          <a:xfrm>
            <a:off x="312036" y="4062659"/>
            <a:ext cx="800219" cy="369332"/>
          </a:xfrm>
          <a:prstGeom prst="rect">
            <a:avLst/>
          </a:prstGeom>
        </p:spPr>
        <p:txBody>
          <a:bodyPr wrap="none">
            <a:spAutoFit/>
          </a:bodyPr>
          <a:lstStyle/>
          <a:p>
            <a:pPr algn="ctr"/>
            <a:r>
              <a:rPr lang="en-GB" b="1" u="sng" dirty="0" smtClean="0"/>
              <a:t>15G22</a:t>
            </a:r>
            <a:endParaRPr lang="en-GB" b="1" u="sng" dirty="0"/>
          </a:p>
        </p:txBody>
      </p:sp>
      <p:sp>
        <p:nvSpPr>
          <p:cNvPr id="14" name="Rectangle 13"/>
          <p:cNvSpPr/>
          <p:nvPr/>
        </p:nvSpPr>
        <p:spPr>
          <a:xfrm>
            <a:off x="312036" y="4413362"/>
            <a:ext cx="6096000" cy="830997"/>
          </a:xfrm>
          <a:prstGeom prst="rect">
            <a:avLst/>
          </a:prstGeom>
        </p:spPr>
        <p:txBody>
          <a:bodyPr>
            <a:spAutoFit/>
          </a:bodyPr>
          <a:lstStyle/>
          <a:p>
            <a:r>
              <a:rPr lang="en-GB" sz="1600" dirty="0" smtClean="0"/>
              <a:t>British Citizen</a:t>
            </a:r>
            <a:endParaRPr lang="en-GB" sz="1600" dirty="0"/>
          </a:p>
          <a:p>
            <a:r>
              <a:rPr lang="en-GB" sz="1600" dirty="0"/>
              <a:t>D.O.B.: </a:t>
            </a:r>
            <a:r>
              <a:rPr lang="en-GB" sz="1600" dirty="0" smtClean="0"/>
              <a:t>12/02/1995 </a:t>
            </a:r>
            <a:r>
              <a:rPr lang="en-GB" sz="1600" dirty="0"/>
              <a:t>Height: 5feet </a:t>
            </a:r>
            <a:r>
              <a:rPr lang="en-GB" sz="1600" dirty="0" smtClean="0"/>
              <a:t>1’’</a:t>
            </a:r>
            <a:r>
              <a:rPr lang="en-GB" sz="1600" dirty="0"/>
              <a:t>	</a:t>
            </a:r>
          </a:p>
          <a:p>
            <a:r>
              <a:rPr lang="en-GB" sz="1600" dirty="0"/>
              <a:t>Currently is a </a:t>
            </a:r>
            <a:r>
              <a:rPr lang="en-GB" sz="1600" dirty="0" smtClean="0"/>
              <a:t>Software Developer.</a:t>
            </a:r>
            <a:endParaRPr lang="en-GB" sz="1600" dirty="0"/>
          </a:p>
        </p:txBody>
      </p:sp>
    </p:spTree>
    <p:extLst>
      <p:ext uri="{BB962C8B-B14F-4D97-AF65-F5344CB8AC3E}">
        <p14:creationId xmlns:p14="http://schemas.microsoft.com/office/powerpoint/2010/main" val="3106328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0533" y="1789254"/>
            <a:ext cx="4067893" cy="331258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94948" y="595710"/>
            <a:ext cx="6096000" cy="1569660"/>
          </a:xfrm>
          <a:prstGeom prst="rect">
            <a:avLst/>
          </a:prstGeom>
        </p:spPr>
        <p:txBody>
          <a:bodyPr>
            <a:spAutoFit/>
          </a:bodyPr>
          <a:lstStyle/>
          <a:p>
            <a:r>
              <a:rPr lang="en-GB" sz="1600" dirty="0"/>
              <a:t>Hindu </a:t>
            </a:r>
            <a:r>
              <a:rPr lang="en-GB" sz="1600" dirty="0" smtClean="0"/>
              <a:t>Reddy, </a:t>
            </a:r>
            <a:r>
              <a:rPr lang="en-GB" sz="1600" dirty="0"/>
              <a:t>British</a:t>
            </a:r>
            <a:r>
              <a:rPr lang="en-GB" sz="1600" dirty="0" smtClean="0"/>
              <a:t> </a:t>
            </a:r>
            <a:r>
              <a:rPr lang="en-GB" sz="1600" dirty="0"/>
              <a:t>Citizen</a:t>
            </a:r>
          </a:p>
          <a:p>
            <a:r>
              <a:rPr lang="en-GB" sz="1600" dirty="0"/>
              <a:t>D.O.B.: </a:t>
            </a:r>
            <a:r>
              <a:rPr lang="en-GB" sz="1600" dirty="0" smtClean="0"/>
              <a:t>23/03/1998 </a:t>
            </a:r>
            <a:r>
              <a:rPr lang="en-GB" sz="1600" dirty="0"/>
              <a:t>Height: 5feet </a:t>
            </a:r>
            <a:r>
              <a:rPr lang="en-GB" sz="1600" dirty="0" smtClean="0"/>
              <a:t>8.5’’</a:t>
            </a:r>
            <a:endParaRPr lang="en-GB" sz="1600" dirty="0"/>
          </a:p>
          <a:p>
            <a:r>
              <a:rPr lang="en-GB" sz="1600" dirty="0"/>
              <a:t>Qualification: </a:t>
            </a:r>
            <a:r>
              <a:rPr lang="en-GB" sz="1600" dirty="0" smtClean="0"/>
              <a:t>BDS  </a:t>
            </a:r>
            <a:r>
              <a:rPr lang="en-GB" sz="1600" dirty="0"/>
              <a:t>	</a:t>
            </a:r>
          </a:p>
          <a:p>
            <a:r>
              <a:rPr lang="en-GB" sz="1600" dirty="0"/>
              <a:t>Currently is a </a:t>
            </a:r>
            <a:r>
              <a:rPr lang="en-GB" sz="1600" dirty="0" smtClean="0"/>
              <a:t>Associate Dentist</a:t>
            </a:r>
            <a:endParaRPr lang="en-GB" sz="1600" dirty="0"/>
          </a:p>
          <a:p>
            <a:r>
              <a:rPr lang="en-GB" sz="1600" dirty="0"/>
              <a:t>Hobbies: </a:t>
            </a:r>
            <a:r>
              <a:rPr lang="en-GB" sz="1600" dirty="0" smtClean="0"/>
              <a:t>Indian Classical Dance, Photography.</a:t>
            </a:r>
            <a:endParaRPr lang="en-GB" sz="1600" dirty="0"/>
          </a:p>
          <a:p>
            <a:r>
              <a:rPr lang="en-GB" sz="1600" dirty="0"/>
              <a:t>Looking for a </a:t>
            </a:r>
            <a:r>
              <a:rPr lang="en-GB" sz="1600" dirty="0" smtClean="0"/>
              <a:t>Dentist /Doctors only Please.</a:t>
            </a:r>
            <a:endParaRPr lang="en-GB" sz="1600" dirty="0"/>
          </a:p>
        </p:txBody>
      </p:sp>
      <p:sp>
        <p:nvSpPr>
          <p:cNvPr id="3" name="Rectangle 2"/>
          <p:cNvSpPr/>
          <p:nvPr/>
        </p:nvSpPr>
        <p:spPr>
          <a:xfrm>
            <a:off x="294948" y="226378"/>
            <a:ext cx="800219" cy="369332"/>
          </a:xfrm>
          <a:prstGeom prst="rect">
            <a:avLst/>
          </a:prstGeom>
        </p:spPr>
        <p:txBody>
          <a:bodyPr wrap="none">
            <a:spAutoFit/>
          </a:bodyPr>
          <a:lstStyle/>
          <a:p>
            <a:pPr algn="ctr"/>
            <a:r>
              <a:rPr lang="en-GB" b="1" u="sng" dirty="0" smtClean="0"/>
              <a:t>16G22</a:t>
            </a:r>
            <a:endParaRPr lang="en-GB" b="1" u="sng" dirty="0"/>
          </a:p>
        </p:txBody>
      </p:sp>
    </p:spTree>
    <p:extLst>
      <p:ext uri="{BB962C8B-B14F-4D97-AF65-F5344CB8AC3E}">
        <p14:creationId xmlns:p14="http://schemas.microsoft.com/office/powerpoint/2010/main" val="38045046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96454" y="84799"/>
            <a:ext cx="1588897"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2021</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 name="Rectangle 2"/>
          <p:cNvSpPr/>
          <p:nvPr/>
        </p:nvSpPr>
        <p:spPr>
          <a:xfrm>
            <a:off x="184848" y="655779"/>
            <a:ext cx="6096000" cy="3385542"/>
          </a:xfrm>
          <a:prstGeom prst="rect">
            <a:avLst/>
          </a:prstGeom>
        </p:spPr>
        <p:txBody>
          <a:bodyPr>
            <a:spAutoFit/>
          </a:bodyPr>
          <a:lstStyle/>
          <a:p>
            <a:pPr algn="ctr"/>
            <a:r>
              <a:rPr lang="en-GB" b="1" dirty="0"/>
              <a:t> </a:t>
            </a:r>
            <a:r>
              <a:rPr lang="en-GB" b="1" u="sng" dirty="0" smtClean="0"/>
              <a:t>01G21</a:t>
            </a:r>
            <a:endParaRPr lang="en-GB" b="1" u="sng" dirty="0"/>
          </a:p>
          <a:p>
            <a:r>
              <a:rPr lang="en-GB" sz="1400" dirty="0" smtClean="0"/>
              <a:t>Hindu Brahmin – Tamil &amp; Telugu background, </a:t>
            </a:r>
            <a:r>
              <a:rPr lang="en-GB" sz="1400" dirty="0"/>
              <a:t>British Citizen</a:t>
            </a:r>
          </a:p>
          <a:p>
            <a:r>
              <a:rPr lang="en-GB" sz="1400" dirty="0" smtClean="0"/>
              <a:t>Dorn : October 1997, </a:t>
            </a:r>
            <a:r>
              <a:rPr lang="en-GB" sz="1400" dirty="0"/>
              <a:t>Height: </a:t>
            </a:r>
            <a:r>
              <a:rPr lang="en-GB" sz="1400" dirty="0" smtClean="0"/>
              <a:t>5’3.5’’ Mother Tongue : Telugu (knows Tamil) </a:t>
            </a:r>
            <a:endParaRPr lang="en-GB" sz="1400" dirty="0"/>
          </a:p>
          <a:p>
            <a:r>
              <a:rPr lang="en-GB" sz="1400" dirty="0"/>
              <a:t>Qualification: </a:t>
            </a:r>
            <a:r>
              <a:rPr lang="en-GB" sz="1400" dirty="0" smtClean="0"/>
              <a:t>B.Sc. Maths &amp; Actuarial Science, presently working as Graduate Actuarial Trainee.</a:t>
            </a:r>
          </a:p>
          <a:p>
            <a:r>
              <a:rPr lang="en-GB" sz="1400" dirty="0" smtClean="0"/>
              <a:t>Also undertaking exams &amp; training to eventually qualify as a Fellow of the Institute of Actuaries (FIA).</a:t>
            </a:r>
            <a:endParaRPr lang="en-GB" sz="1400" dirty="0"/>
          </a:p>
          <a:p>
            <a:r>
              <a:rPr lang="en-GB" sz="1400" dirty="0"/>
              <a:t>Hobbies: </a:t>
            </a:r>
            <a:r>
              <a:rPr lang="en-GB" sz="1400" dirty="0" smtClean="0"/>
              <a:t>Keeping-fit, Sports,</a:t>
            </a:r>
            <a:r>
              <a:rPr lang="en-GB" sz="1400" dirty="0"/>
              <a:t> </a:t>
            </a:r>
            <a:r>
              <a:rPr lang="en-GB" sz="1400" dirty="0" smtClean="0"/>
              <a:t>Cooking, Listening-Music, Travel, Reading</a:t>
            </a:r>
            <a:r>
              <a:rPr lang="en-GB" sz="1400" dirty="0"/>
              <a:t>, </a:t>
            </a:r>
            <a:r>
              <a:rPr lang="en-GB" sz="1400" dirty="0" smtClean="0"/>
              <a:t>Public-speaking, Entrepreneurship.</a:t>
            </a:r>
            <a:endParaRPr lang="en-GB" sz="1400" dirty="0"/>
          </a:p>
          <a:p>
            <a:r>
              <a:rPr lang="en-GB" sz="1400" dirty="0" smtClean="0"/>
              <a:t>Prefers a professional qualified in any of : Actuary / CFA / ACA / ACCA /Data Science / IT Software / Engineering.</a:t>
            </a:r>
          </a:p>
          <a:p>
            <a:r>
              <a:rPr lang="en-GB" sz="1400" dirty="0" smtClean="0"/>
              <a:t>Looking for a Tamil (or) Telugu, Brahmin Vegetarian, life-partner, who is caring, family-oriented, committed, and willing to be supportive of my career interests and hobbies.</a:t>
            </a:r>
            <a:endParaRPr lang="en-GB" sz="1400" dirty="0"/>
          </a:p>
          <a:p>
            <a:endParaRPr lang="en-GB" sz="1400" b="1" dirty="0"/>
          </a:p>
        </p:txBody>
      </p:sp>
      <p:sp>
        <p:nvSpPr>
          <p:cNvPr id="4" name="Rectangle 3"/>
          <p:cNvSpPr/>
          <p:nvPr/>
        </p:nvSpPr>
        <p:spPr>
          <a:xfrm>
            <a:off x="6096000" y="3743903"/>
            <a:ext cx="6096000" cy="3139321"/>
          </a:xfrm>
          <a:prstGeom prst="rect">
            <a:avLst/>
          </a:prstGeom>
        </p:spPr>
        <p:txBody>
          <a:bodyPr>
            <a:spAutoFit/>
          </a:bodyPr>
          <a:lstStyle/>
          <a:p>
            <a:r>
              <a:rPr lang="en-GB" dirty="0"/>
              <a:t>Hindu </a:t>
            </a:r>
            <a:r>
              <a:rPr lang="en-GB" dirty="0" err="1" smtClean="0"/>
              <a:t>Muthurajah</a:t>
            </a:r>
            <a:r>
              <a:rPr lang="en-GB" dirty="0" smtClean="0"/>
              <a:t>, </a:t>
            </a:r>
            <a:r>
              <a:rPr lang="en-GB" dirty="0"/>
              <a:t>British Citizen</a:t>
            </a:r>
          </a:p>
          <a:p>
            <a:r>
              <a:rPr lang="en-GB" dirty="0"/>
              <a:t>D.O.B.: </a:t>
            </a:r>
            <a:r>
              <a:rPr lang="en-GB" dirty="0" smtClean="0"/>
              <a:t>06/02/1986 </a:t>
            </a:r>
            <a:r>
              <a:rPr lang="en-GB" dirty="0"/>
              <a:t>Height: 5feet </a:t>
            </a:r>
            <a:r>
              <a:rPr lang="en-GB" dirty="0" smtClean="0"/>
              <a:t>2’’</a:t>
            </a:r>
            <a:endParaRPr lang="en-GB" dirty="0"/>
          </a:p>
          <a:p>
            <a:r>
              <a:rPr lang="en-GB" dirty="0"/>
              <a:t>Qualification: </a:t>
            </a:r>
            <a:r>
              <a:rPr lang="en-GB" dirty="0" smtClean="0"/>
              <a:t>ACMA (CIMA) and MSc  </a:t>
            </a:r>
            <a:r>
              <a:rPr lang="en-GB" dirty="0"/>
              <a:t>	</a:t>
            </a:r>
          </a:p>
          <a:p>
            <a:r>
              <a:rPr lang="en-GB" dirty="0"/>
              <a:t>Currently working as </a:t>
            </a:r>
            <a:r>
              <a:rPr lang="en-GB" dirty="0" smtClean="0"/>
              <a:t>Chartered Accountant (Head of Finance)</a:t>
            </a:r>
          </a:p>
          <a:p>
            <a:r>
              <a:rPr lang="en-GB" dirty="0" smtClean="0"/>
              <a:t>Hobbies</a:t>
            </a:r>
            <a:r>
              <a:rPr lang="en-GB" dirty="0"/>
              <a:t>: </a:t>
            </a:r>
            <a:r>
              <a:rPr lang="en-GB" dirty="0" err="1" smtClean="0"/>
              <a:t>Youtube</a:t>
            </a:r>
            <a:r>
              <a:rPr lang="en-GB" dirty="0" smtClean="0"/>
              <a:t>, Podcasts, Gardening, Yoga, Meditation, Music and Cooking.</a:t>
            </a:r>
            <a:endParaRPr lang="en-GB" dirty="0"/>
          </a:p>
          <a:p>
            <a:r>
              <a:rPr lang="en-GB" dirty="0"/>
              <a:t>Looking for </a:t>
            </a:r>
            <a:r>
              <a:rPr lang="en-GB" dirty="0" smtClean="0"/>
              <a:t>Male aged 36-39 settled in UK. Must be Indian or </a:t>
            </a:r>
            <a:r>
              <a:rPr lang="en-GB" dirty="0" err="1" smtClean="0"/>
              <a:t>Colombotamil</a:t>
            </a:r>
            <a:r>
              <a:rPr lang="en-GB" dirty="0" smtClean="0"/>
              <a:t> working in a senior position like businessman, banker, dentist and likewise. Education slightly less than bride is ok. Background and chart match is key. Non smoker, non drinker and non vegetarian. Must be living in UK.</a:t>
            </a:r>
            <a:endParaRPr lang="en-GB" dirty="0"/>
          </a:p>
        </p:txBody>
      </p:sp>
      <p:sp>
        <p:nvSpPr>
          <p:cNvPr id="7" name="Rectangle 6"/>
          <p:cNvSpPr/>
          <p:nvPr/>
        </p:nvSpPr>
        <p:spPr>
          <a:xfrm>
            <a:off x="8447474" y="3374571"/>
            <a:ext cx="853119" cy="369332"/>
          </a:xfrm>
          <a:prstGeom prst="rect">
            <a:avLst/>
          </a:prstGeom>
        </p:spPr>
        <p:txBody>
          <a:bodyPr wrap="none">
            <a:spAutoFit/>
          </a:bodyPr>
          <a:lstStyle/>
          <a:p>
            <a:pPr algn="ctr"/>
            <a:r>
              <a:rPr lang="en-GB" b="1" dirty="0"/>
              <a:t> </a:t>
            </a:r>
            <a:r>
              <a:rPr lang="en-GB" b="1" u="sng" dirty="0" smtClean="0"/>
              <a:t>02G21</a:t>
            </a:r>
            <a:endParaRPr lang="en-GB" b="1" u="sng" dirty="0"/>
          </a:p>
        </p:txBody>
      </p:sp>
      <p:pic>
        <p:nvPicPr>
          <p:cNvPr id="8" name="Picture 2" descr="Image result for hindu matrimonial 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6878" y="784159"/>
            <a:ext cx="300037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5700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3224" y="874480"/>
            <a:ext cx="6096000" cy="2585323"/>
          </a:xfrm>
          <a:prstGeom prst="rect">
            <a:avLst/>
          </a:prstGeom>
        </p:spPr>
        <p:txBody>
          <a:bodyPr>
            <a:spAutoFit/>
          </a:bodyPr>
          <a:lstStyle/>
          <a:p>
            <a:r>
              <a:rPr lang="en-GB" dirty="0"/>
              <a:t>Hindu </a:t>
            </a:r>
            <a:r>
              <a:rPr lang="en-GB" dirty="0" smtClean="0"/>
              <a:t>Sri-</a:t>
            </a:r>
            <a:r>
              <a:rPr lang="en-GB" dirty="0" err="1" smtClean="0"/>
              <a:t>Vaishnavas</a:t>
            </a:r>
            <a:r>
              <a:rPr lang="en-GB" dirty="0" smtClean="0"/>
              <a:t>, Indian </a:t>
            </a:r>
            <a:r>
              <a:rPr lang="en-GB" dirty="0"/>
              <a:t>Citizen</a:t>
            </a:r>
          </a:p>
          <a:p>
            <a:r>
              <a:rPr lang="en-GB" dirty="0"/>
              <a:t>D.O.B.: </a:t>
            </a:r>
            <a:r>
              <a:rPr lang="en-GB" dirty="0" smtClean="0"/>
              <a:t>01/03/1996 </a:t>
            </a:r>
            <a:r>
              <a:rPr lang="en-GB" dirty="0"/>
              <a:t>Height: 5feet 4</a:t>
            </a:r>
            <a:r>
              <a:rPr lang="en-GB" dirty="0" smtClean="0"/>
              <a:t>’’</a:t>
            </a:r>
            <a:endParaRPr lang="en-GB" dirty="0"/>
          </a:p>
          <a:p>
            <a:r>
              <a:rPr lang="en-GB" dirty="0"/>
              <a:t>Qualification: </a:t>
            </a:r>
            <a:r>
              <a:rPr lang="en-GB" dirty="0" smtClean="0"/>
              <a:t>MCA </a:t>
            </a:r>
            <a:r>
              <a:rPr lang="en-GB" dirty="0"/>
              <a:t>(</a:t>
            </a:r>
            <a:r>
              <a:rPr lang="en-GB" dirty="0" smtClean="0"/>
              <a:t>Computer Applications)   </a:t>
            </a:r>
            <a:r>
              <a:rPr lang="en-GB" dirty="0"/>
              <a:t>	</a:t>
            </a:r>
          </a:p>
          <a:p>
            <a:r>
              <a:rPr lang="en-GB" dirty="0"/>
              <a:t>Currently </a:t>
            </a:r>
            <a:r>
              <a:rPr lang="en-GB" dirty="0" smtClean="0"/>
              <a:t>Student</a:t>
            </a:r>
          </a:p>
          <a:p>
            <a:r>
              <a:rPr lang="en-GB" dirty="0" smtClean="0"/>
              <a:t>Hobbies</a:t>
            </a:r>
            <a:r>
              <a:rPr lang="en-GB" dirty="0"/>
              <a:t>: </a:t>
            </a:r>
            <a:r>
              <a:rPr lang="en-GB" dirty="0" smtClean="0"/>
              <a:t>Cooking &amp; Reading.</a:t>
            </a:r>
            <a:endParaRPr lang="en-GB" dirty="0"/>
          </a:p>
          <a:p>
            <a:r>
              <a:rPr lang="en-GB" dirty="0"/>
              <a:t>Looking for </a:t>
            </a:r>
            <a:r>
              <a:rPr lang="en-GB" dirty="0" smtClean="0"/>
              <a:t>an unmarried bridegroom from Sri Vaishnava or Brahmin community/sub caste in well placed and remuneration with background of good character, good family with age below 30 years. </a:t>
            </a:r>
            <a:endParaRPr lang="en-GB" dirty="0"/>
          </a:p>
        </p:txBody>
      </p:sp>
      <p:sp>
        <p:nvSpPr>
          <p:cNvPr id="3" name="Rectangle 2"/>
          <p:cNvSpPr/>
          <p:nvPr/>
        </p:nvSpPr>
        <p:spPr>
          <a:xfrm>
            <a:off x="2342765" y="396632"/>
            <a:ext cx="853119" cy="369332"/>
          </a:xfrm>
          <a:prstGeom prst="rect">
            <a:avLst/>
          </a:prstGeom>
        </p:spPr>
        <p:txBody>
          <a:bodyPr wrap="none">
            <a:spAutoFit/>
          </a:bodyPr>
          <a:lstStyle/>
          <a:p>
            <a:pPr algn="ctr"/>
            <a:r>
              <a:rPr lang="en-GB" b="1" dirty="0"/>
              <a:t> </a:t>
            </a:r>
            <a:r>
              <a:rPr lang="en-GB" b="1" u="sng" dirty="0" smtClean="0"/>
              <a:t>03G21</a:t>
            </a:r>
            <a:endParaRPr lang="en-GB" b="1" u="sng" dirty="0"/>
          </a:p>
        </p:txBody>
      </p:sp>
      <p:pic>
        <p:nvPicPr>
          <p:cNvPr id="4" name="Picture 2" descr="https://tse4.mm.bing.net/th?id=OIP.OpTvwKNkrW7yr_xPYnCj8gHaE7&amp;pid=15.1&amp;P=0&amp;w=245&amp;h=1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43452" y="1469256"/>
            <a:ext cx="2575577" cy="171354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589152" y="3663750"/>
            <a:ext cx="853119" cy="369332"/>
          </a:xfrm>
          <a:prstGeom prst="rect">
            <a:avLst/>
          </a:prstGeom>
        </p:spPr>
        <p:txBody>
          <a:bodyPr wrap="none">
            <a:spAutoFit/>
          </a:bodyPr>
          <a:lstStyle/>
          <a:p>
            <a:pPr algn="ctr"/>
            <a:r>
              <a:rPr lang="en-GB" b="1" dirty="0"/>
              <a:t> </a:t>
            </a:r>
            <a:r>
              <a:rPr lang="en-GB" b="1" u="sng" dirty="0" smtClean="0"/>
              <a:t>04G21</a:t>
            </a:r>
            <a:endParaRPr lang="en-GB" b="1" u="sng" dirty="0"/>
          </a:p>
        </p:txBody>
      </p:sp>
      <p:sp>
        <p:nvSpPr>
          <p:cNvPr id="6" name="Rectangle 5"/>
          <p:cNvSpPr/>
          <p:nvPr/>
        </p:nvSpPr>
        <p:spPr>
          <a:xfrm>
            <a:off x="5560464" y="4093326"/>
            <a:ext cx="6096000" cy="2031325"/>
          </a:xfrm>
          <a:prstGeom prst="rect">
            <a:avLst/>
          </a:prstGeom>
        </p:spPr>
        <p:txBody>
          <a:bodyPr>
            <a:spAutoFit/>
          </a:bodyPr>
          <a:lstStyle/>
          <a:p>
            <a:r>
              <a:rPr lang="en-GB" dirty="0"/>
              <a:t>Hindu </a:t>
            </a:r>
            <a:r>
              <a:rPr lang="en-GB" dirty="0" err="1" smtClean="0"/>
              <a:t>Vishwakarma</a:t>
            </a:r>
            <a:r>
              <a:rPr lang="en-GB" dirty="0" smtClean="0"/>
              <a:t>, Indian </a:t>
            </a:r>
            <a:r>
              <a:rPr lang="en-GB" dirty="0"/>
              <a:t>Citizen</a:t>
            </a:r>
          </a:p>
          <a:p>
            <a:r>
              <a:rPr lang="en-GB" dirty="0"/>
              <a:t>D.O.B.: </a:t>
            </a:r>
            <a:r>
              <a:rPr lang="en-GB" dirty="0" smtClean="0"/>
              <a:t>21/10/1996 </a:t>
            </a:r>
            <a:r>
              <a:rPr lang="en-GB" dirty="0"/>
              <a:t>Height: 5feet </a:t>
            </a:r>
            <a:r>
              <a:rPr lang="en-GB" dirty="0" smtClean="0"/>
              <a:t>7’’</a:t>
            </a:r>
            <a:endParaRPr lang="en-GB" dirty="0"/>
          </a:p>
          <a:p>
            <a:r>
              <a:rPr lang="en-GB" dirty="0"/>
              <a:t>Qualification: </a:t>
            </a:r>
            <a:r>
              <a:rPr lang="en-GB" dirty="0" smtClean="0"/>
              <a:t>Bachelor of Engineering   </a:t>
            </a:r>
            <a:r>
              <a:rPr lang="en-GB" dirty="0"/>
              <a:t>	</a:t>
            </a:r>
          </a:p>
          <a:p>
            <a:r>
              <a:rPr lang="en-GB" dirty="0"/>
              <a:t>Currently Student</a:t>
            </a:r>
          </a:p>
          <a:p>
            <a:r>
              <a:rPr lang="en-GB" dirty="0"/>
              <a:t>Hobbies: </a:t>
            </a:r>
            <a:r>
              <a:rPr lang="en-GB" dirty="0" smtClean="0"/>
              <a:t>Classical dance (</a:t>
            </a:r>
            <a:r>
              <a:rPr lang="en-GB" dirty="0" err="1" smtClean="0"/>
              <a:t>Bharatnatyam</a:t>
            </a:r>
            <a:r>
              <a:rPr lang="en-GB" dirty="0" smtClean="0"/>
              <a:t>), Yoga.</a:t>
            </a:r>
            <a:endParaRPr lang="en-GB" dirty="0"/>
          </a:p>
          <a:p>
            <a:r>
              <a:rPr lang="en-GB" dirty="0"/>
              <a:t>Looking for </a:t>
            </a:r>
            <a:r>
              <a:rPr lang="en-GB" dirty="0" smtClean="0"/>
              <a:t>Suitable Groom with clean habits, family oriented person. </a:t>
            </a:r>
            <a:endParaRPr lang="en-GB" dirty="0"/>
          </a:p>
        </p:txBody>
      </p:sp>
    </p:spTree>
    <p:extLst>
      <p:ext uri="{BB962C8B-B14F-4D97-AF65-F5344CB8AC3E}">
        <p14:creationId xmlns:p14="http://schemas.microsoft.com/office/powerpoint/2010/main" val="2696531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93763" y="1953813"/>
            <a:ext cx="3898049" cy="2866016"/>
          </a:xfrm>
          <a:prstGeom prst="rect">
            <a:avLst/>
          </a:prstGeom>
        </p:spPr>
      </p:pic>
      <p:sp>
        <p:nvSpPr>
          <p:cNvPr id="3" name="Rectangle 2"/>
          <p:cNvSpPr/>
          <p:nvPr/>
        </p:nvSpPr>
        <p:spPr>
          <a:xfrm>
            <a:off x="337513" y="168970"/>
            <a:ext cx="800219" cy="369332"/>
          </a:xfrm>
          <a:prstGeom prst="rect">
            <a:avLst/>
          </a:prstGeom>
        </p:spPr>
        <p:txBody>
          <a:bodyPr wrap="none">
            <a:spAutoFit/>
          </a:bodyPr>
          <a:lstStyle/>
          <a:p>
            <a:pPr algn="ctr"/>
            <a:r>
              <a:rPr lang="en-GB" b="1" u="sng" dirty="0" smtClean="0"/>
              <a:t>03G24</a:t>
            </a:r>
            <a:endParaRPr lang="en-GB" b="1" u="sng" dirty="0"/>
          </a:p>
        </p:txBody>
      </p:sp>
      <p:sp>
        <p:nvSpPr>
          <p:cNvPr id="2" name="Rectangle 1"/>
          <p:cNvSpPr/>
          <p:nvPr/>
        </p:nvSpPr>
        <p:spPr>
          <a:xfrm>
            <a:off x="337512" y="538302"/>
            <a:ext cx="6638053" cy="2554545"/>
          </a:xfrm>
          <a:prstGeom prst="rect">
            <a:avLst/>
          </a:prstGeom>
        </p:spPr>
        <p:txBody>
          <a:bodyPr wrap="square">
            <a:spAutoFit/>
          </a:bodyPr>
          <a:lstStyle/>
          <a:p>
            <a:r>
              <a:rPr lang="en-GB" sz="1600" dirty="0"/>
              <a:t>Hindu </a:t>
            </a:r>
            <a:r>
              <a:rPr lang="en-GB" sz="1600" dirty="0" smtClean="0"/>
              <a:t>Brahmin, British Citizen,  Divorced.</a:t>
            </a:r>
            <a:endParaRPr lang="en-GB" sz="1600" dirty="0"/>
          </a:p>
          <a:p>
            <a:r>
              <a:rPr lang="en-GB" sz="1600" dirty="0"/>
              <a:t>D.O.B.: </a:t>
            </a:r>
            <a:r>
              <a:rPr lang="en-GB" sz="1600" dirty="0" smtClean="0"/>
              <a:t>06/05/1986 </a:t>
            </a:r>
            <a:r>
              <a:rPr lang="en-GB" sz="1600" dirty="0"/>
              <a:t>Height: 5feet </a:t>
            </a:r>
            <a:r>
              <a:rPr lang="en-GB" sz="1600" dirty="0" smtClean="0"/>
              <a:t>3’’</a:t>
            </a:r>
            <a:endParaRPr lang="en-GB" sz="1600" dirty="0"/>
          </a:p>
          <a:p>
            <a:r>
              <a:rPr lang="en-GB" sz="1600" dirty="0" smtClean="0"/>
              <a:t>Qualification</a:t>
            </a:r>
            <a:r>
              <a:rPr lang="en-GB" sz="1600" dirty="0"/>
              <a:t>: </a:t>
            </a:r>
            <a:r>
              <a:rPr lang="en-GB" sz="1600" dirty="0" smtClean="0"/>
              <a:t>MSc. </a:t>
            </a:r>
            <a:r>
              <a:rPr lang="en-GB" sz="1600" dirty="0" err="1" smtClean="0"/>
              <a:t>Engg</a:t>
            </a:r>
            <a:r>
              <a:rPr lang="en-GB" sz="1600" dirty="0" smtClean="0"/>
              <a:t>.</a:t>
            </a:r>
            <a:endParaRPr lang="en-GB" sz="1600" dirty="0"/>
          </a:p>
          <a:p>
            <a:r>
              <a:rPr lang="en-GB" sz="1600" dirty="0"/>
              <a:t>Currently working as a </a:t>
            </a:r>
            <a:r>
              <a:rPr lang="en-GB" sz="1600" dirty="0" smtClean="0"/>
              <a:t>Business Consultant.</a:t>
            </a:r>
            <a:endParaRPr lang="en-GB" sz="1600" dirty="0"/>
          </a:p>
          <a:p>
            <a:r>
              <a:rPr lang="en-GB" sz="1600" dirty="0"/>
              <a:t>Hobbies: </a:t>
            </a:r>
            <a:r>
              <a:rPr lang="en-GB" sz="1600" dirty="0" smtClean="0"/>
              <a:t>Travelling, Gym, Enthusiast and Dancing.</a:t>
            </a:r>
            <a:endParaRPr lang="en-GB" sz="1600" dirty="0"/>
          </a:p>
          <a:p>
            <a:r>
              <a:rPr lang="en-GB" sz="1600" dirty="0"/>
              <a:t>Looking for a </a:t>
            </a:r>
            <a:r>
              <a:rPr lang="en-GB" sz="1600" dirty="0" err="1" smtClean="0"/>
              <a:t>Uk</a:t>
            </a:r>
            <a:r>
              <a:rPr lang="en-GB" sz="1600" dirty="0" smtClean="0"/>
              <a:t> based groom who is honest, empathetic and willing to be an equal life-partner. Prefer to have someone </a:t>
            </a:r>
            <a:r>
              <a:rPr lang="en-GB" sz="1600" dirty="0"/>
              <a:t>who is </a:t>
            </a:r>
            <a:r>
              <a:rPr lang="en-GB" sz="1600" dirty="0" smtClean="0"/>
              <a:t>outgoing, easy to talk to, share similar interests and is physically active.</a:t>
            </a:r>
          </a:p>
          <a:p>
            <a:r>
              <a:rPr lang="en-GB" sz="1600" dirty="0" smtClean="0"/>
              <a:t>Cast is no bar but vegetarian and non-smoker is preferred. Expect the guy to understand Indian culture/tradition, respect for family and elders.</a:t>
            </a:r>
            <a:endParaRPr lang="en-GB" dirty="0"/>
          </a:p>
        </p:txBody>
      </p:sp>
      <p:sp>
        <p:nvSpPr>
          <p:cNvPr id="5" name="Rectangle 4"/>
          <p:cNvSpPr/>
          <p:nvPr/>
        </p:nvSpPr>
        <p:spPr>
          <a:xfrm>
            <a:off x="337513" y="3017489"/>
            <a:ext cx="800219" cy="369332"/>
          </a:xfrm>
          <a:prstGeom prst="rect">
            <a:avLst/>
          </a:prstGeom>
        </p:spPr>
        <p:txBody>
          <a:bodyPr wrap="none">
            <a:spAutoFit/>
          </a:bodyPr>
          <a:lstStyle/>
          <a:p>
            <a:pPr algn="ctr"/>
            <a:r>
              <a:rPr lang="en-GB" b="1" u="sng" dirty="0" smtClean="0"/>
              <a:t>04G24</a:t>
            </a:r>
            <a:endParaRPr lang="en-GB" b="1" u="sng" dirty="0"/>
          </a:p>
        </p:txBody>
      </p:sp>
      <p:sp>
        <p:nvSpPr>
          <p:cNvPr id="6" name="Rectangle 5"/>
          <p:cNvSpPr/>
          <p:nvPr/>
        </p:nvSpPr>
        <p:spPr>
          <a:xfrm>
            <a:off x="337511" y="3386821"/>
            <a:ext cx="6638053" cy="2308324"/>
          </a:xfrm>
          <a:prstGeom prst="rect">
            <a:avLst/>
          </a:prstGeom>
        </p:spPr>
        <p:txBody>
          <a:bodyPr wrap="square">
            <a:spAutoFit/>
          </a:bodyPr>
          <a:lstStyle/>
          <a:p>
            <a:r>
              <a:rPr lang="en-GB" sz="1600" dirty="0"/>
              <a:t>Hindu </a:t>
            </a:r>
            <a:r>
              <a:rPr lang="en-GB" sz="1600" dirty="0" smtClean="0"/>
              <a:t>Arya </a:t>
            </a:r>
            <a:r>
              <a:rPr lang="en-GB" sz="1600" dirty="0" err="1" smtClean="0"/>
              <a:t>Vysya</a:t>
            </a:r>
            <a:r>
              <a:rPr lang="en-GB" sz="1600" dirty="0" smtClean="0"/>
              <a:t>, </a:t>
            </a:r>
            <a:r>
              <a:rPr lang="en-GB" sz="1600" dirty="0"/>
              <a:t>British </a:t>
            </a:r>
            <a:r>
              <a:rPr lang="en-GB" sz="1600" dirty="0" smtClean="0"/>
              <a:t>Citizen.</a:t>
            </a:r>
            <a:endParaRPr lang="en-GB" sz="1600" dirty="0"/>
          </a:p>
          <a:p>
            <a:r>
              <a:rPr lang="en-GB" sz="1600" dirty="0"/>
              <a:t>D.O.B.: </a:t>
            </a:r>
            <a:r>
              <a:rPr lang="en-GB" sz="1600" dirty="0" smtClean="0"/>
              <a:t>28/10/1995 </a:t>
            </a:r>
            <a:r>
              <a:rPr lang="en-GB" sz="1600" dirty="0"/>
              <a:t>Height: </a:t>
            </a:r>
            <a:r>
              <a:rPr lang="en-GB" sz="1600" dirty="0" smtClean="0"/>
              <a:t>4feet 9’’</a:t>
            </a:r>
            <a:endParaRPr lang="en-GB" sz="1600" dirty="0"/>
          </a:p>
          <a:p>
            <a:r>
              <a:rPr lang="en-GB" sz="1600" dirty="0" err="1" smtClean="0"/>
              <a:t>Qualification:BA</a:t>
            </a:r>
            <a:r>
              <a:rPr lang="en-GB" sz="1600" dirty="0" smtClean="0"/>
              <a:t> Hons (UK).</a:t>
            </a:r>
            <a:endParaRPr lang="en-GB" sz="1600" dirty="0"/>
          </a:p>
          <a:p>
            <a:r>
              <a:rPr lang="en-GB" sz="1600" dirty="0"/>
              <a:t>Currently working as a </a:t>
            </a:r>
            <a:r>
              <a:rPr lang="en-GB" sz="1600" dirty="0" smtClean="0"/>
              <a:t>Payroll Professional.</a:t>
            </a:r>
            <a:endParaRPr lang="en-GB" sz="1600" dirty="0"/>
          </a:p>
          <a:p>
            <a:r>
              <a:rPr lang="en-GB" sz="1600" dirty="0"/>
              <a:t>Hobbies: </a:t>
            </a:r>
            <a:r>
              <a:rPr lang="en-GB" sz="1600" dirty="0" smtClean="0"/>
              <a:t>Badminton, Gym,</a:t>
            </a:r>
            <a:r>
              <a:rPr lang="en-GB" sz="1600" dirty="0"/>
              <a:t> </a:t>
            </a:r>
            <a:r>
              <a:rPr lang="en-GB" sz="1600" dirty="0" smtClean="0"/>
              <a:t>Reading, Music, Watching TV/ Films and Travelling.</a:t>
            </a:r>
            <a:endParaRPr lang="en-GB" sz="1600" dirty="0"/>
          </a:p>
          <a:p>
            <a:r>
              <a:rPr lang="en-GB" sz="1600" dirty="0"/>
              <a:t>Looking for a </a:t>
            </a:r>
            <a:r>
              <a:rPr lang="en-GB" sz="1600" dirty="0" smtClean="0"/>
              <a:t>suitable </a:t>
            </a:r>
            <a:r>
              <a:rPr lang="en-GB" sz="1600" dirty="0"/>
              <a:t>groom </a:t>
            </a:r>
            <a:r>
              <a:rPr lang="en-GB" sz="1600" dirty="0" smtClean="0"/>
              <a:t>with a professional background who has been brought up in western culture and has moderate values. Non Smoker, Vegetarian/</a:t>
            </a:r>
            <a:r>
              <a:rPr lang="en-GB" sz="1600" dirty="0" err="1" smtClean="0"/>
              <a:t>Eggetarian</a:t>
            </a:r>
            <a:r>
              <a:rPr lang="en-GB" sz="1600" dirty="0" smtClean="0"/>
              <a:t>. Already settled in UK or interested in settling in the UK.</a:t>
            </a:r>
            <a:endParaRPr lang="en-GB" sz="1600" dirty="0"/>
          </a:p>
        </p:txBody>
      </p:sp>
    </p:spTree>
    <p:extLst>
      <p:ext uri="{BB962C8B-B14F-4D97-AF65-F5344CB8AC3E}">
        <p14:creationId xmlns:p14="http://schemas.microsoft.com/office/powerpoint/2010/main" val="23388434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2219" y="222465"/>
            <a:ext cx="800219" cy="369332"/>
          </a:xfrm>
          <a:prstGeom prst="rect">
            <a:avLst/>
          </a:prstGeom>
        </p:spPr>
        <p:txBody>
          <a:bodyPr wrap="none">
            <a:spAutoFit/>
          </a:bodyPr>
          <a:lstStyle/>
          <a:p>
            <a:pPr algn="ctr"/>
            <a:r>
              <a:rPr lang="en-GB" b="1" u="sng" dirty="0" smtClean="0"/>
              <a:t>05G21</a:t>
            </a:r>
            <a:endParaRPr lang="en-GB" b="1" u="sng" dirty="0"/>
          </a:p>
        </p:txBody>
      </p:sp>
      <p:sp>
        <p:nvSpPr>
          <p:cNvPr id="3" name="Rectangle 2"/>
          <p:cNvSpPr/>
          <p:nvPr/>
        </p:nvSpPr>
        <p:spPr>
          <a:xfrm>
            <a:off x="252219" y="682810"/>
            <a:ext cx="6096000" cy="369332"/>
          </a:xfrm>
          <a:prstGeom prst="rect">
            <a:avLst/>
          </a:prstGeom>
        </p:spPr>
        <p:txBody>
          <a:bodyPr>
            <a:spAutoFit/>
          </a:bodyPr>
          <a:lstStyle/>
          <a:p>
            <a:r>
              <a:rPr lang="en-GB" b="1" dirty="0"/>
              <a:t>No </a:t>
            </a:r>
            <a:r>
              <a:rPr lang="en-GB" b="1" dirty="0" smtClean="0"/>
              <a:t>Longer Available</a:t>
            </a:r>
            <a:endParaRPr lang="en-GB" b="1" dirty="0"/>
          </a:p>
        </p:txBody>
      </p:sp>
      <p:sp>
        <p:nvSpPr>
          <p:cNvPr id="5" name="Rectangle 4"/>
          <p:cNvSpPr/>
          <p:nvPr/>
        </p:nvSpPr>
        <p:spPr>
          <a:xfrm>
            <a:off x="264919" y="1713177"/>
            <a:ext cx="800219" cy="369332"/>
          </a:xfrm>
          <a:prstGeom prst="rect">
            <a:avLst/>
          </a:prstGeom>
        </p:spPr>
        <p:txBody>
          <a:bodyPr wrap="none">
            <a:spAutoFit/>
          </a:bodyPr>
          <a:lstStyle/>
          <a:p>
            <a:pPr algn="ctr"/>
            <a:r>
              <a:rPr lang="en-GB" b="1" u="sng" dirty="0" smtClean="0"/>
              <a:t>06G21</a:t>
            </a:r>
            <a:endParaRPr lang="en-GB" b="1" u="sng" dirty="0"/>
          </a:p>
        </p:txBody>
      </p:sp>
      <p:sp>
        <p:nvSpPr>
          <p:cNvPr id="6" name="Rectangle 5"/>
          <p:cNvSpPr/>
          <p:nvPr/>
        </p:nvSpPr>
        <p:spPr>
          <a:xfrm>
            <a:off x="252219" y="2121736"/>
            <a:ext cx="6096000" cy="2031325"/>
          </a:xfrm>
          <a:prstGeom prst="rect">
            <a:avLst/>
          </a:prstGeom>
        </p:spPr>
        <p:txBody>
          <a:bodyPr>
            <a:spAutoFit/>
          </a:bodyPr>
          <a:lstStyle/>
          <a:p>
            <a:r>
              <a:rPr lang="en-GB" dirty="0"/>
              <a:t>Hindu </a:t>
            </a:r>
            <a:r>
              <a:rPr lang="en-GB" dirty="0" smtClean="0"/>
              <a:t>Goud </a:t>
            </a:r>
            <a:r>
              <a:rPr lang="en-GB" dirty="0" err="1" smtClean="0"/>
              <a:t>Saraswat</a:t>
            </a:r>
            <a:r>
              <a:rPr lang="en-GB" dirty="0" smtClean="0"/>
              <a:t>, Indian </a:t>
            </a:r>
            <a:r>
              <a:rPr lang="en-GB" dirty="0"/>
              <a:t>Citizen</a:t>
            </a:r>
          </a:p>
          <a:p>
            <a:r>
              <a:rPr lang="en-GB" dirty="0"/>
              <a:t>D.O.B.: </a:t>
            </a:r>
            <a:r>
              <a:rPr lang="en-GB" dirty="0" smtClean="0"/>
              <a:t>15/10/1996 </a:t>
            </a:r>
            <a:r>
              <a:rPr lang="en-GB" dirty="0"/>
              <a:t>Height: 5feet </a:t>
            </a:r>
            <a:r>
              <a:rPr lang="en-GB" dirty="0" smtClean="0"/>
              <a:t>6’’</a:t>
            </a:r>
            <a:endParaRPr lang="en-GB" dirty="0"/>
          </a:p>
          <a:p>
            <a:r>
              <a:rPr lang="en-GB" dirty="0"/>
              <a:t>Qualification: </a:t>
            </a:r>
            <a:r>
              <a:rPr lang="en-GB" dirty="0" smtClean="0"/>
              <a:t>Bachelor in Cardio Vascular Technology   </a:t>
            </a:r>
            <a:r>
              <a:rPr lang="en-GB" dirty="0"/>
              <a:t>	</a:t>
            </a:r>
          </a:p>
          <a:p>
            <a:r>
              <a:rPr lang="en-GB" dirty="0"/>
              <a:t>Currently Working </a:t>
            </a:r>
            <a:r>
              <a:rPr lang="en-GB" dirty="0" smtClean="0"/>
              <a:t>as Specialist Cardiac Physiologist</a:t>
            </a:r>
            <a:endParaRPr lang="en-GB" dirty="0"/>
          </a:p>
          <a:p>
            <a:r>
              <a:rPr lang="en-GB" dirty="0"/>
              <a:t>Hobbies: </a:t>
            </a:r>
            <a:r>
              <a:rPr lang="en-GB" dirty="0" smtClean="0"/>
              <a:t>Cooking, Swimming, Gym, Music.</a:t>
            </a:r>
            <a:endParaRPr lang="en-GB" dirty="0"/>
          </a:p>
          <a:p>
            <a:r>
              <a:rPr lang="en-GB" dirty="0"/>
              <a:t>Looking for </a:t>
            </a:r>
            <a:r>
              <a:rPr lang="en-GB" dirty="0" err="1" smtClean="0"/>
              <a:t>Engineeror</a:t>
            </a:r>
            <a:r>
              <a:rPr lang="en-GB" dirty="0" smtClean="0"/>
              <a:t> Doctor with </a:t>
            </a:r>
            <a:r>
              <a:rPr lang="en-GB" dirty="0"/>
              <a:t>height </a:t>
            </a:r>
            <a:r>
              <a:rPr lang="en-GB" dirty="0" smtClean="0"/>
              <a:t>5’7</a:t>
            </a:r>
            <a:r>
              <a:rPr lang="en-GB" dirty="0"/>
              <a:t>’’ </a:t>
            </a:r>
            <a:r>
              <a:rPr lang="en-GB" dirty="0" smtClean="0"/>
              <a:t>or above, from GSB family, age gap of </a:t>
            </a:r>
            <a:r>
              <a:rPr lang="en-GB" dirty="0" err="1" smtClean="0"/>
              <a:t>upto</a:t>
            </a:r>
            <a:r>
              <a:rPr lang="en-GB" dirty="0" smtClean="0"/>
              <a:t> 5 years, willing to settle in </a:t>
            </a:r>
            <a:r>
              <a:rPr lang="en-GB" dirty="0" err="1" smtClean="0"/>
              <a:t>Uk</a:t>
            </a:r>
            <a:r>
              <a:rPr lang="en-GB" dirty="0" smtClean="0"/>
              <a:t>. </a:t>
            </a:r>
            <a:endParaRPr lang="en-GB" dirty="0"/>
          </a:p>
        </p:txBody>
      </p:sp>
      <p:pic>
        <p:nvPicPr>
          <p:cNvPr id="7" name="Picture 2" descr="Image result for indian wedding rituals phot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3011" y="1897843"/>
            <a:ext cx="3377283" cy="237388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56075" y="4329651"/>
            <a:ext cx="800219" cy="369332"/>
          </a:xfrm>
          <a:prstGeom prst="rect">
            <a:avLst/>
          </a:prstGeom>
        </p:spPr>
        <p:txBody>
          <a:bodyPr wrap="none">
            <a:spAutoFit/>
          </a:bodyPr>
          <a:lstStyle/>
          <a:p>
            <a:pPr algn="ctr"/>
            <a:r>
              <a:rPr lang="en-GB" b="1" u="sng" dirty="0" smtClean="0"/>
              <a:t>07G21</a:t>
            </a:r>
            <a:endParaRPr lang="en-GB" b="1" u="sng" dirty="0"/>
          </a:p>
        </p:txBody>
      </p:sp>
      <p:sp>
        <p:nvSpPr>
          <p:cNvPr id="9" name="Rectangle 8"/>
          <p:cNvSpPr/>
          <p:nvPr/>
        </p:nvSpPr>
        <p:spPr>
          <a:xfrm>
            <a:off x="356074" y="4698983"/>
            <a:ext cx="6096000" cy="1477328"/>
          </a:xfrm>
          <a:prstGeom prst="rect">
            <a:avLst/>
          </a:prstGeom>
        </p:spPr>
        <p:txBody>
          <a:bodyPr>
            <a:spAutoFit/>
          </a:bodyPr>
          <a:lstStyle/>
          <a:p>
            <a:r>
              <a:rPr lang="en-GB" dirty="0"/>
              <a:t>Hindu </a:t>
            </a:r>
            <a:r>
              <a:rPr lang="en-GB" dirty="0" err="1" smtClean="0"/>
              <a:t>Bramin</a:t>
            </a:r>
            <a:r>
              <a:rPr lang="en-GB" dirty="0" smtClean="0"/>
              <a:t> (Iyer), </a:t>
            </a:r>
            <a:r>
              <a:rPr lang="en-GB" dirty="0"/>
              <a:t>Indian Citizen</a:t>
            </a:r>
          </a:p>
          <a:p>
            <a:r>
              <a:rPr lang="en-GB" dirty="0"/>
              <a:t>D.O.B.: </a:t>
            </a:r>
            <a:r>
              <a:rPr lang="en-GB" dirty="0" smtClean="0"/>
              <a:t>05/03/1992</a:t>
            </a:r>
            <a:endParaRPr lang="en-GB" dirty="0"/>
          </a:p>
          <a:p>
            <a:r>
              <a:rPr lang="en-GB" dirty="0"/>
              <a:t>Qualification: </a:t>
            </a:r>
            <a:r>
              <a:rPr lang="en-GB" dirty="0" smtClean="0"/>
              <a:t>MS (I T)   </a:t>
            </a:r>
            <a:r>
              <a:rPr lang="en-GB" dirty="0"/>
              <a:t>	</a:t>
            </a:r>
          </a:p>
          <a:p>
            <a:r>
              <a:rPr lang="en-GB" dirty="0"/>
              <a:t>Currently Working as </a:t>
            </a:r>
            <a:r>
              <a:rPr lang="en-GB" dirty="0" smtClean="0"/>
              <a:t>Test Engineer </a:t>
            </a:r>
            <a:endParaRPr lang="en-GB" dirty="0"/>
          </a:p>
          <a:p>
            <a:r>
              <a:rPr lang="en-GB" dirty="0" smtClean="0"/>
              <a:t>Looking </a:t>
            </a:r>
            <a:r>
              <a:rPr lang="en-GB" dirty="0"/>
              <a:t>for </a:t>
            </a:r>
            <a:r>
              <a:rPr lang="en-GB" dirty="0" smtClean="0"/>
              <a:t>any </a:t>
            </a:r>
            <a:r>
              <a:rPr lang="en-GB" dirty="0" err="1" smtClean="0"/>
              <a:t>Bhramin</a:t>
            </a:r>
            <a:r>
              <a:rPr lang="en-GB" dirty="0" smtClean="0"/>
              <a:t>. </a:t>
            </a:r>
            <a:endParaRPr lang="en-GB" dirty="0"/>
          </a:p>
        </p:txBody>
      </p:sp>
    </p:spTree>
    <p:extLst>
      <p:ext uri="{BB962C8B-B14F-4D97-AF65-F5344CB8AC3E}">
        <p14:creationId xmlns:p14="http://schemas.microsoft.com/office/powerpoint/2010/main" val="2111937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1766" y="1829386"/>
            <a:ext cx="3718575" cy="2785342"/>
          </a:xfrm>
          <a:prstGeom prst="rect">
            <a:avLst/>
          </a:prstGeom>
        </p:spPr>
      </p:pic>
      <p:sp>
        <p:nvSpPr>
          <p:cNvPr id="2" name="Rectangle 1"/>
          <p:cNvSpPr/>
          <p:nvPr/>
        </p:nvSpPr>
        <p:spPr>
          <a:xfrm>
            <a:off x="340119" y="205042"/>
            <a:ext cx="800219" cy="369332"/>
          </a:xfrm>
          <a:prstGeom prst="rect">
            <a:avLst/>
          </a:prstGeom>
        </p:spPr>
        <p:txBody>
          <a:bodyPr wrap="none">
            <a:spAutoFit/>
          </a:bodyPr>
          <a:lstStyle/>
          <a:p>
            <a:pPr algn="ctr"/>
            <a:r>
              <a:rPr lang="en-GB" b="1" u="sng" dirty="0" smtClean="0"/>
              <a:t>05G24</a:t>
            </a:r>
            <a:endParaRPr lang="en-GB" b="1" u="sng" dirty="0"/>
          </a:p>
        </p:txBody>
      </p:sp>
      <p:sp>
        <p:nvSpPr>
          <p:cNvPr id="3" name="Rectangle 2"/>
          <p:cNvSpPr/>
          <p:nvPr/>
        </p:nvSpPr>
        <p:spPr>
          <a:xfrm>
            <a:off x="340119" y="508673"/>
            <a:ext cx="6096000" cy="1569660"/>
          </a:xfrm>
          <a:prstGeom prst="rect">
            <a:avLst/>
          </a:prstGeom>
        </p:spPr>
        <p:txBody>
          <a:bodyPr>
            <a:spAutoFit/>
          </a:bodyPr>
          <a:lstStyle/>
          <a:p>
            <a:r>
              <a:rPr lang="en-GB" sz="1600" dirty="0"/>
              <a:t>Hindu </a:t>
            </a:r>
            <a:r>
              <a:rPr lang="en-GB" sz="1600" dirty="0" smtClean="0"/>
              <a:t>Marwari, </a:t>
            </a:r>
            <a:r>
              <a:rPr lang="en-GB" sz="1600" dirty="0"/>
              <a:t>British Citizen.</a:t>
            </a:r>
          </a:p>
          <a:p>
            <a:r>
              <a:rPr lang="en-GB" sz="1600" dirty="0"/>
              <a:t>D.O.B.: </a:t>
            </a:r>
            <a:r>
              <a:rPr lang="en-GB" sz="1600" dirty="0" smtClean="0"/>
              <a:t>31/07/1995 </a:t>
            </a:r>
            <a:r>
              <a:rPr lang="en-GB" sz="1600" dirty="0"/>
              <a:t>Height: </a:t>
            </a:r>
            <a:r>
              <a:rPr lang="en-GB" sz="1600" dirty="0" smtClean="0"/>
              <a:t>5feet 6’’</a:t>
            </a:r>
            <a:endParaRPr lang="en-GB" sz="1600" dirty="0"/>
          </a:p>
          <a:p>
            <a:r>
              <a:rPr lang="en-GB" sz="1600" dirty="0" smtClean="0"/>
              <a:t>Qualification: Master in Software </a:t>
            </a:r>
            <a:r>
              <a:rPr lang="en-GB" sz="1600" dirty="0" err="1" smtClean="0"/>
              <a:t>Engg</a:t>
            </a:r>
            <a:r>
              <a:rPr lang="en-GB" sz="1600" dirty="0" smtClean="0"/>
              <a:t>.</a:t>
            </a:r>
            <a:endParaRPr lang="en-GB" sz="1600" dirty="0"/>
          </a:p>
          <a:p>
            <a:r>
              <a:rPr lang="en-GB" sz="1600" dirty="0"/>
              <a:t>Currently working as a </a:t>
            </a:r>
            <a:r>
              <a:rPr lang="en-GB" sz="1600" dirty="0" smtClean="0"/>
              <a:t>Consultant at Infor Ltd.</a:t>
            </a:r>
            <a:endParaRPr lang="en-GB" sz="1600" dirty="0"/>
          </a:p>
          <a:p>
            <a:r>
              <a:rPr lang="en-GB" sz="1600" dirty="0"/>
              <a:t>Hobbies: </a:t>
            </a:r>
            <a:r>
              <a:rPr lang="en-GB" sz="1600" dirty="0" smtClean="0"/>
              <a:t>Reading</a:t>
            </a:r>
            <a:r>
              <a:rPr lang="en-GB" sz="1600" dirty="0"/>
              <a:t>, </a:t>
            </a:r>
            <a:r>
              <a:rPr lang="en-GB" sz="1600" dirty="0" smtClean="0"/>
              <a:t>Photography, Puzzles.</a:t>
            </a:r>
            <a:endParaRPr lang="en-GB" sz="1600" dirty="0"/>
          </a:p>
          <a:p>
            <a:r>
              <a:rPr lang="en-GB" sz="1600" dirty="0"/>
              <a:t>Looking for a </a:t>
            </a:r>
            <a:r>
              <a:rPr lang="en-GB" sz="1600" dirty="0" smtClean="0"/>
              <a:t>Groom.</a:t>
            </a:r>
            <a:endParaRPr lang="en-GB" sz="1600" dirty="0"/>
          </a:p>
        </p:txBody>
      </p:sp>
      <p:sp>
        <p:nvSpPr>
          <p:cNvPr id="5" name="Rectangle 4"/>
          <p:cNvSpPr/>
          <p:nvPr/>
        </p:nvSpPr>
        <p:spPr>
          <a:xfrm>
            <a:off x="340119" y="2197298"/>
            <a:ext cx="800219" cy="369332"/>
          </a:xfrm>
          <a:prstGeom prst="rect">
            <a:avLst/>
          </a:prstGeom>
        </p:spPr>
        <p:txBody>
          <a:bodyPr wrap="none">
            <a:spAutoFit/>
          </a:bodyPr>
          <a:lstStyle/>
          <a:p>
            <a:pPr algn="ctr"/>
            <a:r>
              <a:rPr lang="en-GB" b="1" u="sng" dirty="0" smtClean="0"/>
              <a:t>06G24</a:t>
            </a:r>
            <a:endParaRPr lang="en-GB" b="1" u="sng" dirty="0"/>
          </a:p>
        </p:txBody>
      </p:sp>
      <p:sp>
        <p:nvSpPr>
          <p:cNvPr id="6" name="Rectangle 5"/>
          <p:cNvSpPr/>
          <p:nvPr/>
        </p:nvSpPr>
        <p:spPr>
          <a:xfrm>
            <a:off x="340119" y="2564231"/>
            <a:ext cx="6096000" cy="1323439"/>
          </a:xfrm>
          <a:prstGeom prst="rect">
            <a:avLst/>
          </a:prstGeom>
        </p:spPr>
        <p:txBody>
          <a:bodyPr>
            <a:spAutoFit/>
          </a:bodyPr>
          <a:lstStyle/>
          <a:p>
            <a:r>
              <a:rPr lang="en-GB" sz="1600" dirty="0"/>
              <a:t>Hindu </a:t>
            </a:r>
            <a:r>
              <a:rPr lang="en-GB" sz="1600" dirty="0" smtClean="0"/>
              <a:t>Iyengar, </a:t>
            </a:r>
            <a:r>
              <a:rPr lang="en-GB" sz="1600" dirty="0"/>
              <a:t>British Citizen.</a:t>
            </a:r>
          </a:p>
          <a:p>
            <a:r>
              <a:rPr lang="en-GB" sz="1600" dirty="0"/>
              <a:t>D.O.B.: </a:t>
            </a:r>
            <a:r>
              <a:rPr lang="en-GB" sz="1600" dirty="0" smtClean="0"/>
              <a:t>06/12/1995.</a:t>
            </a:r>
            <a:endParaRPr lang="en-GB" sz="1600" dirty="0"/>
          </a:p>
          <a:p>
            <a:r>
              <a:rPr lang="en-GB" sz="1600" dirty="0"/>
              <a:t>Qualification: </a:t>
            </a:r>
            <a:r>
              <a:rPr lang="en-GB" sz="1600" dirty="0" err="1" smtClean="0"/>
              <a:t>Bbc</a:t>
            </a:r>
            <a:r>
              <a:rPr lang="en-GB" sz="1600" dirty="0" smtClean="0"/>
              <a:t> (Hons).</a:t>
            </a:r>
            <a:endParaRPr lang="en-GB" sz="1600" dirty="0"/>
          </a:p>
          <a:p>
            <a:r>
              <a:rPr lang="en-GB" sz="1600" dirty="0"/>
              <a:t>Currently working as a </a:t>
            </a:r>
            <a:r>
              <a:rPr lang="en-GB" sz="1600" dirty="0" smtClean="0"/>
              <a:t>Senior Publicist.</a:t>
            </a:r>
            <a:endParaRPr lang="en-GB" sz="1600" dirty="0"/>
          </a:p>
          <a:p>
            <a:r>
              <a:rPr lang="en-GB" sz="1600" dirty="0" smtClean="0"/>
              <a:t>Looking </a:t>
            </a:r>
            <a:r>
              <a:rPr lang="en-GB" sz="1600" dirty="0"/>
              <a:t>for a </a:t>
            </a:r>
            <a:r>
              <a:rPr lang="en-GB" sz="1600" dirty="0" smtClean="0"/>
              <a:t>UK Citizen, Vegetarian.</a:t>
            </a:r>
            <a:endParaRPr lang="en-GB" sz="1600" dirty="0"/>
          </a:p>
        </p:txBody>
      </p:sp>
      <p:sp>
        <p:nvSpPr>
          <p:cNvPr id="7" name="Rectangle 6"/>
          <p:cNvSpPr/>
          <p:nvPr/>
        </p:nvSpPr>
        <p:spPr>
          <a:xfrm>
            <a:off x="340118" y="4004236"/>
            <a:ext cx="800219" cy="369332"/>
          </a:xfrm>
          <a:prstGeom prst="rect">
            <a:avLst/>
          </a:prstGeom>
        </p:spPr>
        <p:txBody>
          <a:bodyPr wrap="none">
            <a:spAutoFit/>
          </a:bodyPr>
          <a:lstStyle/>
          <a:p>
            <a:pPr algn="ctr"/>
            <a:r>
              <a:rPr lang="en-GB" b="1" u="sng" dirty="0" smtClean="0"/>
              <a:t>07G24</a:t>
            </a:r>
            <a:endParaRPr lang="en-GB" b="1" u="sng" dirty="0"/>
          </a:p>
        </p:txBody>
      </p:sp>
      <p:sp>
        <p:nvSpPr>
          <p:cNvPr id="8" name="Rectangle 7"/>
          <p:cNvSpPr/>
          <p:nvPr/>
        </p:nvSpPr>
        <p:spPr>
          <a:xfrm>
            <a:off x="340118" y="4380013"/>
            <a:ext cx="6096000" cy="1815882"/>
          </a:xfrm>
          <a:prstGeom prst="rect">
            <a:avLst/>
          </a:prstGeom>
        </p:spPr>
        <p:txBody>
          <a:bodyPr>
            <a:spAutoFit/>
          </a:bodyPr>
          <a:lstStyle/>
          <a:p>
            <a:r>
              <a:rPr lang="en-GB" sz="1600" dirty="0" smtClean="0"/>
              <a:t>Hindu, </a:t>
            </a:r>
            <a:r>
              <a:rPr lang="en-GB" sz="1600" dirty="0" err="1" smtClean="0"/>
              <a:t>Mudaliar</a:t>
            </a:r>
            <a:r>
              <a:rPr lang="en-GB" sz="1600" dirty="0" smtClean="0"/>
              <a:t>, Indian </a:t>
            </a:r>
            <a:r>
              <a:rPr lang="en-GB" sz="1600" dirty="0"/>
              <a:t>Citizen</a:t>
            </a:r>
          </a:p>
          <a:p>
            <a:r>
              <a:rPr lang="en-GB" sz="1600" dirty="0"/>
              <a:t>D.O.B.: </a:t>
            </a:r>
            <a:r>
              <a:rPr lang="en-GB" sz="1600" dirty="0" smtClean="0"/>
              <a:t>18/06/1997 </a:t>
            </a:r>
            <a:r>
              <a:rPr lang="en-GB" sz="1600" dirty="0"/>
              <a:t>Height: 5feet </a:t>
            </a:r>
            <a:r>
              <a:rPr lang="en-GB" sz="1600" dirty="0" smtClean="0"/>
              <a:t>4’’</a:t>
            </a:r>
            <a:endParaRPr lang="en-GB" sz="1600" dirty="0"/>
          </a:p>
          <a:p>
            <a:r>
              <a:rPr lang="en-GB" sz="1600" dirty="0" smtClean="0"/>
              <a:t>Qualification</a:t>
            </a:r>
            <a:r>
              <a:rPr lang="en-GB" sz="1600" dirty="0"/>
              <a:t>: </a:t>
            </a:r>
            <a:r>
              <a:rPr lang="en-GB" sz="1600" dirty="0" smtClean="0"/>
              <a:t>MBBS</a:t>
            </a:r>
            <a:endParaRPr lang="en-GB" sz="1600" dirty="0"/>
          </a:p>
          <a:p>
            <a:r>
              <a:rPr lang="en-GB" sz="1600" dirty="0"/>
              <a:t>Currently working as a </a:t>
            </a:r>
            <a:r>
              <a:rPr lang="en-GB" sz="1600" dirty="0" smtClean="0"/>
              <a:t>Junior Doctor.</a:t>
            </a:r>
            <a:endParaRPr lang="en-GB" sz="1600" dirty="0"/>
          </a:p>
          <a:p>
            <a:r>
              <a:rPr lang="en-GB" sz="1600" dirty="0"/>
              <a:t>Hobbies: </a:t>
            </a:r>
            <a:r>
              <a:rPr lang="en-GB" sz="1600" dirty="0" err="1" smtClean="0"/>
              <a:t>Melophile</a:t>
            </a:r>
            <a:r>
              <a:rPr lang="en-GB" sz="1600" dirty="0" smtClean="0"/>
              <a:t>, Ardent reader, Traveller.</a:t>
            </a:r>
            <a:endParaRPr lang="en-GB" sz="1600" dirty="0"/>
          </a:p>
          <a:p>
            <a:r>
              <a:rPr lang="en-GB" sz="1600" dirty="0"/>
              <a:t>Looking for a </a:t>
            </a:r>
            <a:r>
              <a:rPr lang="en-GB" sz="1600" dirty="0" smtClean="0"/>
              <a:t>spiritual, like minded person, </a:t>
            </a:r>
            <a:r>
              <a:rPr lang="en-GB" sz="1600" dirty="0"/>
              <a:t>who is </a:t>
            </a:r>
            <a:r>
              <a:rPr lang="en-GB" sz="1600" dirty="0" smtClean="0"/>
              <a:t>supportive in my career like my father.</a:t>
            </a:r>
            <a:endParaRPr lang="en-GB" sz="1600" dirty="0"/>
          </a:p>
        </p:txBody>
      </p:sp>
    </p:spTree>
    <p:extLst>
      <p:ext uri="{BB962C8B-B14F-4D97-AF65-F5344CB8AC3E}">
        <p14:creationId xmlns:p14="http://schemas.microsoft.com/office/powerpoint/2010/main" val="1781532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indian wedding rituals phot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3011" y="1897843"/>
            <a:ext cx="3377283" cy="237388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13993" y="205043"/>
            <a:ext cx="800219" cy="369332"/>
          </a:xfrm>
          <a:prstGeom prst="rect">
            <a:avLst/>
          </a:prstGeom>
        </p:spPr>
        <p:txBody>
          <a:bodyPr wrap="none">
            <a:spAutoFit/>
          </a:bodyPr>
          <a:lstStyle/>
          <a:p>
            <a:pPr algn="ctr"/>
            <a:r>
              <a:rPr lang="en-GB" b="1" u="sng" dirty="0" smtClean="0"/>
              <a:t>08G24</a:t>
            </a:r>
            <a:endParaRPr lang="en-GB" b="1" u="sng" dirty="0"/>
          </a:p>
        </p:txBody>
      </p:sp>
      <p:sp>
        <p:nvSpPr>
          <p:cNvPr id="6" name="Rectangle 5"/>
          <p:cNvSpPr/>
          <p:nvPr/>
        </p:nvSpPr>
        <p:spPr>
          <a:xfrm>
            <a:off x="313993" y="574375"/>
            <a:ext cx="6096000" cy="1815882"/>
          </a:xfrm>
          <a:prstGeom prst="rect">
            <a:avLst/>
          </a:prstGeom>
        </p:spPr>
        <p:txBody>
          <a:bodyPr>
            <a:spAutoFit/>
          </a:bodyPr>
          <a:lstStyle/>
          <a:p>
            <a:r>
              <a:rPr lang="en-GB" sz="1600" dirty="0"/>
              <a:t>Hindu, </a:t>
            </a:r>
            <a:r>
              <a:rPr lang="en-GB" sz="1600" dirty="0" smtClean="0"/>
              <a:t>Reddy, </a:t>
            </a:r>
            <a:r>
              <a:rPr lang="en-GB" sz="1600" dirty="0"/>
              <a:t>Indian Citizen</a:t>
            </a:r>
          </a:p>
          <a:p>
            <a:r>
              <a:rPr lang="en-GB" sz="1600" dirty="0"/>
              <a:t>D.O.B.: </a:t>
            </a:r>
            <a:r>
              <a:rPr lang="en-GB" sz="1600" dirty="0" smtClean="0"/>
              <a:t>14/10/1994 </a:t>
            </a:r>
            <a:r>
              <a:rPr lang="en-GB" sz="1600" dirty="0"/>
              <a:t>Height: 5feet </a:t>
            </a:r>
            <a:r>
              <a:rPr lang="en-GB" sz="1600" dirty="0" smtClean="0"/>
              <a:t>3’’ Divorced</a:t>
            </a:r>
            <a:endParaRPr lang="en-GB" sz="1600" dirty="0"/>
          </a:p>
          <a:p>
            <a:r>
              <a:rPr lang="en-GB" sz="1600" dirty="0"/>
              <a:t>Qualification: </a:t>
            </a:r>
            <a:r>
              <a:rPr lang="en-GB" sz="1600" dirty="0" smtClean="0"/>
              <a:t>B Tech</a:t>
            </a:r>
            <a:endParaRPr lang="en-GB" sz="1600" dirty="0"/>
          </a:p>
          <a:p>
            <a:r>
              <a:rPr lang="en-GB" sz="1600" dirty="0"/>
              <a:t>Currently working as a </a:t>
            </a:r>
            <a:r>
              <a:rPr lang="en-GB" sz="1600" dirty="0" smtClean="0"/>
              <a:t>senior software engineer</a:t>
            </a:r>
            <a:r>
              <a:rPr lang="en-GB" sz="1600" dirty="0"/>
              <a:t>.</a:t>
            </a:r>
          </a:p>
          <a:p>
            <a:r>
              <a:rPr lang="en-GB" sz="1600" dirty="0"/>
              <a:t>Hobbies: </a:t>
            </a:r>
            <a:r>
              <a:rPr lang="en-GB" sz="1600" dirty="0" smtClean="0"/>
              <a:t>Music, Cooking, Pencil Sketching.</a:t>
            </a:r>
            <a:endParaRPr lang="en-GB" sz="1600" dirty="0"/>
          </a:p>
          <a:p>
            <a:r>
              <a:rPr lang="en-GB" sz="1600" dirty="0"/>
              <a:t>Looking for </a:t>
            </a:r>
            <a:r>
              <a:rPr lang="en-GB" sz="1600" dirty="0" smtClean="0"/>
              <a:t>Indian Citizen belonging to Telugu/Reddy Community. Who is caring and have moral values and values marriage system.</a:t>
            </a:r>
            <a:endParaRPr lang="en-GB" sz="1600" dirty="0"/>
          </a:p>
        </p:txBody>
      </p:sp>
      <p:sp>
        <p:nvSpPr>
          <p:cNvPr id="2" name="Rectangle 1"/>
          <p:cNvSpPr/>
          <p:nvPr/>
        </p:nvSpPr>
        <p:spPr>
          <a:xfrm>
            <a:off x="313993" y="2390257"/>
            <a:ext cx="800219" cy="369332"/>
          </a:xfrm>
          <a:prstGeom prst="rect">
            <a:avLst/>
          </a:prstGeom>
        </p:spPr>
        <p:txBody>
          <a:bodyPr wrap="none">
            <a:spAutoFit/>
          </a:bodyPr>
          <a:lstStyle/>
          <a:p>
            <a:pPr algn="ctr"/>
            <a:r>
              <a:rPr lang="en-GB" b="1" u="sng" dirty="0" smtClean="0"/>
              <a:t>09G24</a:t>
            </a:r>
            <a:endParaRPr lang="en-GB" b="1" u="sng" dirty="0"/>
          </a:p>
        </p:txBody>
      </p:sp>
      <p:sp>
        <p:nvSpPr>
          <p:cNvPr id="3" name="Rectangle 2"/>
          <p:cNvSpPr/>
          <p:nvPr/>
        </p:nvSpPr>
        <p:spPr>
          <a:xfrm>
            <a:off x="313993" y="2759589"/>
            <a:ext cx="6096000" cy="1323439"/>
          </a:xfrm>
          <a:prstGeom prst="rect">
            <a:avLst/>
          </a:prstGeom>
        </p:spPr>
        <p:txBody>
          <a:bodyPr>
            <a:spAutoFit/>
          </a:bodyPr>
          <a:lstStyle/>
          <a:p>
            <a:r>
              <a:rPr lang="en-GB" sz="1600" dirty="0"/>
              <a:t>Hindu, </a:t>
            </a:r>
            <a:r>
              <a:rPr lang="en-GB" sz="1600" dirty="0" smtClean="0"/>
              <a:t>Kshatriya</a:t>
            </a:r>
            <a:endParaRPr lang="en-GB" sz="1600" dirty="0"/>
          </a:p>
          <a:p>
            <a:r>
              <a:rPr lang="en-GB" sz="1600" dirty="0"/>
              <a:t>D.O.B.: </a:t>
            </a:r>
            <a:r>
              <a:rPr lang="en-GB" sz="1600" dirty="0" smtClean="0"/>
              <a:t>31/08/1989 </a:t>
            </a:r>
            <a:r>
              <a:rPr lang="en-GB" sz="1600" dirty="0"/>
              <a:t>Height: 5feet </a:t>
            </a:r>
            <a:r>
              <a:rPr lang="en-GB" sz="1600" dirty="0" smtClean="0"/>
              <a:t>5’’ </a:t>
            </a:r>
            <a:r>
              <a:rPr lang="en-GB" sz="1600" dirty="0"/>
              <a:t>Divorced</a:t>
            </a:r>
          </a:p>
          <a:p>
            <a:r>
              <a:rPr lang="en-GB" sz="1600" dirty="0"/>
              <a:t>Qualification: </a:t>
            </a:r>
            <a:r>
              <a:rPr lang="en-GB" sz="1600" dirty="0" err="1" smtClean="0"/>
              <a:t>Msc</a:t>
            </a:r>
            <a:endParaRPr lang="en-GB" sz="1600" dirty="0"/>
          </a:p>
          <a:p>
            <a:r>
              <a:rPr lang="en-GB" sz="1600" dirty="0"/>
              <a:t>Currently working </a:t>
            </a:r>
            <a:r>
              <a:rPr lang="en-GB" sz="1600" dirty="0" smtClean="0"/>
              <a:t>part time.</a:t>
            </a:r>
            <a:endParaRPr lang="en-GB" sz="1600" dirty="0"/>
          </a:p>
          <a:p>
            <a:r>
              <a:rPr lang="en-GB" sz="1600" dirty="0"/>
              <a:t>Hobbies: </a:t>
            </a:r>
            <a:r>
              <a:rPr lang="en-GB" sz="1600" dirty="0" smtClean="0"/>
              <a:t>Travelling, </a:t>
            </a:r>
            <a:r>
              <a:rPr lang="en-GB" sz="1600" dirty="0"/>
              <a:t>Cooking, </a:t>
            </a:r>
            <a:r>
              <a:rPr lang="en-GB" sz="1600" dirty="0" smtClean="0"/>
              <a:t>Painting.</a:t>
            </a:r>
            <a:endParaRPr lang="en-GB" sz="1600" dirty="0"/>
          </a:p>
        </p:txBody>
      </p:sp>
      <p:sp>
        <p:nvSpPr>
          <p:cNvPr id="7" name="Rectangle 6"/>
          <p:cNvSpPr/>
          <p:nvPr/>
        </p:nvSpPr>
        <p:spPr>
          <a:xfrm>
            <a:off x="313993" y="4087064"/>
            <a:ext cx="800219" cy="369332"/>
          </a:xfrm>
          <a:prstGeom prst="rect">
            <a:avLst/>
          </a:prstGeom>
        </p:spPr>
        <p:txBody>
          <a:bodyPr wrap="none">
            <a:spAutoFit/>
          </a:bodyPr>
          <a:lstStyle/>
          <a:p>
            <a:pPr algn="ctr"/>
            <a:r>
              <a:rPr lang="en-GB" b="1" u="sng" dirty="0" smtClean="0"/>
              <a:t>10G24</a:t>
            </a:r>
            <a:endParaRPr lang="en-GB" b="1" u="sng" dirty="0"/>
          </a:p>
        </p:txBody>
      </p:sp>
      <p:sp>
        <p:nvSpPr>
          <p:cNvPr id="8" name="Rectangle 7"/>
          <p:cNvSpPr/>
          <p:nvPr/>
        </p:nvSpPr>
        <p:spPr>
          <a:xfrm>
            <a:off x="313993" y="4452360"/>
            <a:ext cx="6096000" cy="1815882"/>
          </a:xfrm>
          <a:prstGeom prst="rect">
            <a:avLst/>
          </a:prstGeom>
        </p:spPr>
        <p:txBody>
          <a:bodyPr>
            <a:spAutoFit/>
          </a:bodyPr>
          <a:lstStyle/>
          <a:p>
            <a:r>
              <a:rPr lang="en-GB" sz="1600" dirty="0"/>
              <a:t>Hindu, </a:t>
            </a:r>
            <a:r>
              <a:rPr lang="en-GB" sz="1600" dirty="0" smtClean="0"/>
              <a:t>Brahmin, British </a:t>
            </a:r>
            <a:r>
              <a:rPr lang="en-GB" sz="1600" dirty="0"/>
              <a:t>Citizen</a:t>
            </a:r>
          </a:p>
          <a:p>
            <a:r>
              <a:rPr lang="en-GB" sz="1600" dirty="0"/>
              <a:t>D.O.B.: </a:t>
            </a:r>
            <a:r>
              <a:rPr lang="en-GB" sz="1600" dirty="0" smtClean="0"/>
              <a:t>12/02/1998 </a:t>
            </a:r>
            <a:r>
              <a:rPr lang="en-GB" sz="1600" dirty="0"/>
              <a:t>Height: 5feet </a:t>
            </a:r>
            <a:r>
              <a:rPr lang="en-GB" sz="1600" dirty="0" smtClean="0"/>
              <a:t>5’’ </a:t>
            </a:r>
          </a:p>
          <a:p>
            <a:r>
              <a:rPr lang="en-GB" sz="1600" dirty="0" smtClean="0"/>
              <a:t>Qualification</a:t>
            </a:r>
            <a:r>
              <a:rPr lang="en-GB" sz="1600" dirty="0"/>
              <a:t>: </a:t>
            </a:r>
            <a:r>
              <a:rPr lang="en-GB" sz="1600" dirty="0" smtClean="0"/>
              <a:t>MBBS, BSc (Hons)</a:t>
            </a:r>
            <a:endParaRPr lang="en-GB" sz="1600" dirty="0"/>
          </a:p>
          <a:p>
            <a:r>
              <a:rPr lang="en-GB" sz="1600" dirty="0"/>
              <a:t>Currently working as a </a:t>
            </a:r>
            <a:r>
              <a:rPr lang="en-GB" sz="1600" dirty="0" smtClean="0"/>
              <a:t>Doctor.</a:t>
            </a:r>
            <a:endParaRPr lang="en-GB" sz="1600" dirty="0"/>
          </a:p>
          <a:p>
            <a:r>
              <a:rPr lang="en-GB" sz="1600" dirty="0"/>
              <a:t>Hobbies: </a:t>
            </a:r>
            <a:r>
              <a:rPr lang="en-GB" sz="1600" dirty="0" smtClean="0"/>
              <a:t>Reading, Travelling, Photography.</a:t>
            </a:r>
            <a:endParaRPr lang="en-GB" sz="1600" dirty="0"/>
          </a:p>
          <a:p>
            <a:r>
              <a:rPr lang="en-GB" sz="1600" dirty="0"/>
              <a:t>Looking for </a:t>
            </a:r>
            <a:r>
              <a:rPr lang="en-GB" sz="1600" dirty="0" smtClean="0"/>
              <a:t>a Successful, Intelligent, Well Educated, Fun Loving, Extravert guy with strong values.</a:t>
            </a:r>
            <a:endParaRPr lang="en-GB" sz="1600" dirty="0"/>
          </a:p>
        </p:txBody>
      </p:sp>
    </p:spTree>
    <p:extLst>
      <p:ext uri="{BB962C8B-B14F-4D97-AF65-F5344CB8AC3E}">
        <p14:creationId xmlns:p14="http://schemas.microsoft.com/office/powerpoint/2010/main" val="2950251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tse4.mm.bing.net/th?id=OIP.OpTvwKNkrW7yr_xPYnCj8gHaE7&amp;pid=15.1&amp;P=0&amp;w=245&amp;h=1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7463" y="2009187"/>
            <a:ext cx="3289227" cy="218834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05284" y="231168"/>
            <a:ext cx="800219" cy="369332"/>
          </a:xfrm>
          <a:prstGeom prst="rect">
            <a:avLst/>
          </a:prstGeom>
        </p:spPr>
        <p:txBody>
          <a:bodyPr wrap="none">
            <a:spAutoFit/>
          </a:bodyPr>
          <a:lstStyle/>
          <a:p>
            <a:pPr algn="ctr"/>
            <a:r>
              <a:rPr lang="en-GB" b="1" u="sng" dirty="0" smtClean="0"/>
              <a:t>11G24</a:t>
            </a:r>
            <a:endParaRPr lang="en-GB" b="1" u="sng" dirty="0"/>
          </a:p>
        </p:txBody>
      </p:sp>
      <p:sp>
        <p:nvSpPr>
          <p:cNvPr id="6" name="Rectangle 5"/>
          <p:cNvSpPr/>
          <p:nvPr/>
        </p:nvSpPr>
        <p:spPr>
          <a:xfrm>
            <a:off x="305284" y="600500"/>
            <a:ext cx="6304522" cy="2062103"/>
          </a:xfrm>
          <a:prstGeom prst="rect">
            <a:avLst/>
          </a:prstGeom>
        </p:spPr>
        <p:txBody>
          <a:bodyPr wrap="square">
            <a:spAutoFit/>
          </a:bodyPr>
          <a:lstStyle/>
          <a:p>
            <a:r>
              <a:rPr lang="en-GB" sz="1600" dirty="0"/>
              <a:t>Hindu, </a:t>
            </a:r>
            <a:r>
              <a:rPr lang="en-GB" sz="1600" dirty="0" err="1" smtClean="0"/>
              <a:t>Kapu</a:t>
            </a:r>
            <a:r>
              <a:rPr lang="en-GB" sz="1600" dirty="0" smtClean="0"/>
              <a:t>, </a:t>
            </a:r>
            <a:r>
              <a:rPr lang="en-GB" sz="1600" dirty="0"/>
              <a:t>British Citizen</a:t>
            </a:r>
          </a:p>
          <a:p>
            <a:r>
              <a:rPr lang="en-GB" sz="1600" dirty="0"/>
              <a:t>D.O.B.: </a:t>
            </a:r>
            <a:r>
              <a:rPr lang="en-GB" sz="1600" dirty="0" smtClean="0"/>
              <a:t>26/06/1998 </a:t>
            </a:r>
            <a:r>
              <a:rPr lang="en-GB" sz="1600" dirty="0"/>
              <a:t>Height: 5feet </a:t>
            </a:r>
            <a:r>
              <a:rPr lang="en-GB" sz="1600" dirty="0" smtClean="0"/>
              <a:t>8’’ </a:t>
            </a:r>
            <a:endParaRPr lang="en-GB" sz="1600" dirty="0"/>
          </a:p>
          <a:p>
            <a:r>
              <a:rPr lang="en-GB" sz="1600" dirty="0"/>
              <a:t>Qualification: </a:t>
            </a:r>
            <a:r>
              <a:rPr lang="en-GB" sz="1600" dirty="0" smtClean="0"/>
              <a:t>MSc, BSc</a:t>
            </a:r>
            <a:endParaRPr lang="en-GB" sz="1600" dirty="0"/>
          </a:p>
          <a:p>
            <a:r>
              <a:rPr lang="en-GB" sz="1600" dirty="0"/>
              <a:t>Currently working as a </a:t>
            </a:r>
            <a:r>
              <a:rPr lang="en-GB" sz="1600" dirty="0" smtClean="0"/>
              <a:t>Natural England.</a:t>
            </a:r>
            <a:endParaRPr lang="en-GB" sz="1600" dirty="0"/>
          </a:p>
          <a:p>
            <a:r>
              <a:rPr lang="en-GB" sz="1600" dirty="0"/>
              <a:t>Hobbies: </a:t>
            </a:r>
            <a:r>
              <a:rPr lang="en-GB" sz="1600" dirty="0" smtClean="0"/>
              <a:t>very social, spending time with family &amp; friends, travelling</a:t>
            </a:r>
            <a:r>
              <a:rPr lang="en-GB" sz="1600" dirty="0"/>
              <a:t>, </a:t>
            </a:r>
            <a:r>
              <a:rPr lang="en-GB" sz="1600" dirty="0" smtClean="0"/>
              <a:t>yoga and meditation.</a:t>
            </a:r>
            <a:endParaRPr lang="en-GB" sz="1600" dirty="0"/>
          </a:p>
          <a:p>
            <a:r>
              <a:rPr lang="en-GB" sz="1600" dirty="0"/>
              <a:t>Looking for a </a:t>
            </a:r>
            <a:r>
              <a:rPr lang="en-GB" sz="1600" dirty="0" smtClean="0"/>
              <a:t>compatible partner who is settled in UK, preferably a doctor or engineer by profession and who respects Indian family values.</a:t>
            </a:r>
            <a:endParaRPr lang="en-GB" sz="1600" dirty="0"/>
          </a:p>
        </p:txBody>
      </p:sp>
      <p:sp>
        <p:nvSpPr>
          <p:cNvPr id="7" name="Rectangle 6"/>
          <p:cNvSpPr/>
          <p:nvPr/>
        </p:nvSpPr>
        <p:spPr>
          <a:xfrm>
            <a:off x="305284" y="2662603"/>
            <a:ext cx="800219" cy="369332"/>
          </a:xfrm>
          <a:prstGeom prst="rect">
            <a:avLst/>
          </a:prstGeom>
        </p:spPr>
        <p:txBody>
          <a:bodyPr wrap="none">
            <a:spAutoFit/>
          </a:bodyPr>
          <a:lstStyle/>
          <a:p>
            <a:pPr algn="ctr"/>
            <a:r>
              <a:rPr lang="en-GB" b="1" u="sng" dirty="0" smtClean="0"/>
              <a:t>12G24</a:t>
            </a:r>
            <a:endParaRPr lang="en-GB" b="1" u="sng" dirty="0"/>
          </a:p>
        </p:txBody>
      </p:sp>
      <p:sp>
        <p:nvSpPr>
          <p:cNvPr id="8" name="Rectangle 7"/>
          <p:cNvSpPr/>
          <p:nvPr/>
        </p:nvSpPr>
        <p:spPr>
          <a:xfrm>
            <a:off x="305284" y="2952205"/>
            <a:ext cx="6409025" cy="1569660"/>
          </a:xfrm>
          <a:prstGeom prst="rect">
            <a:avLst/>
          </a:prstGeom>
        </p:spPr>
        <p:txBody>
          <a:bodyPr wrap="square">
            <a:spAutoFit/>
          </a:bodyPr>
          <a:lstStyle/>
          <a:p>
            <a:r>
              <a:rPr lang="en-GB" sz="1600" dirty="0"/>
              <a:t>Hindu, </a:t>
            </a:r>
            <a:r>
              <a:rPr lang="en-GB" sz="1600" dirty="0" smtClean="0"/>
              <a:t>Brahmin</a:t>
            </a:r>
          </a:p>
          <a:p>
            <a:r>
              <a:rPr lang="en-GB" sz="1600" dirty="0" smtClean="0"/>
              <a:t>D.O.B</a:t>
            </a:r>
            <a:r>
              <a:rPr lang="en-GB" sz="1600" dirty="0"/>
              <a:t>.: </a:t>
            </a:r>
            <a:r>
              <a:rPr lang="en-GB" sz="1600" dirty="0" smtClean="0"/>
              <a:t>00/08/1983 </a:t>
            </a:r>
            <a:r>
              <a:rPr lang="en-GB" sz="1600" dirty="0"/>
              <a:t>Height: 5feet </a:t>
            </a:r>
            <a:r>
              <a:rPr lang="en-GB" sz="1600" dirty="0" smtClean="0"/>
              <a:t>4’’  Divorced</a:t>
            </a:r>
            <a:endParaRPr lang="en-GB" sz="1600" dirty="0"/>
          </a:p>
          <a:p>
            <a:r>
              <a:rPr lang="en-GB" sz="1600" dirty="0"/>
              <a:t>Qualification: </a:t>
            </a:r>
            <a:r>
              <a:rPr lang="en-GB" sz="1600" dirty="0" smtClean="0"/>
              <a:t>Bachelors in Engineering</a:t>
            </a:r>
            <a:endParaRPr lang="en-GB" sz="1600" dirty="0"/>
          </a:p>
          <a:p>
            <a:r>
              <a:rPr lang="en-GB" sz="1600" dirty="0"/>
              <a:t>Currently working as a </a:t>
            </a:r>
            <a:r>
              <a:rPr lang="en-GB" sz="1600" dirty="0" smtClean="0"/>
              <a:t>Software Professional.</a:t>
            </a:r>
            <a:endParaRPr lang="en-GB" sz="1600" dirty="0"/>
          </a:p>
          <a:p>
            <a:r>
              <a:rPr lang="en-GB" sz="1600" dirty="0"/>
              <a:t>Hobbies: </a:t>
            </a:r>
            <a:r>
              <a:rPr lang="en-GB" sz="1600" dirty="0" smtClean="0"/>
              <a:t>Swimming, Walking.</a:t>
            </a:r>
            <a:endParaRPr lang="en-GB" sz="1600" dirty="0"/>
          </a:p>
          <a:p>
            <a:r>
              <a:rPr lang="en-GB" sz="1600" dirty="0"/>
              <a:t>Looking for a </a:t>
            </a:r>
            <a:r>
              <a:rPr lang="en-GB" sz="1600" dirty="0" smtClean="0"/>
              <a:t>well educated working professional, should be a vegetarian.</a:t>
            </a:r>
            <a:endParaRPr lang="en-GB" sz="1600" dirty="0"/>
          </a:p>
        </p:txBody>
      </p:sp>
      <p:sp>
        <p:nvSpPr>
          <p:cNvPr id="2" name="Rectangle 1"/>
          <p:cNvSpPr/>
          <p:nvPr/>
        </p:nvSpPr>
        <p:spPr>
          <a:xfrm>
            <a:off x="305284" y="4521865"/>
            <a:ext cx="800219" cy="369332"/>
          </a:xfrm>
          <a:prstGeom prst="rect">
            <a:avLst/>
          </a:prstGeom>
        </p:spPr>
        <p:txBody>
          <a:bodyPr wrap="none">
            <a:spAutoFit/>
          </a:bodyPr>
          <a:lstStyle/>
          <a:p>
            <a:pPr algn="ctr"/>
            <a:r>
              <a:rPr lang="en-GB" b="1" u="sng" dirty="0" smtClean="0"/>
              <a:t>13G24</a:t>
            </a:r>
            <a:endParaRPr lang="en-GB" b="1" u="sng" dirty="0"/>
          </a:p>
        </p:txBody>
      </p:sp>
      <p:sp>
        <p:nvSpPr>
          <p:cNvPr id="3" name="Rectangle 2"/>
          <p:cNvSpPr/>
          <p:nvPr/>
        </p:nvSpPr>
        <p:spPr>
          <a:xfrm>
            <a:off x="305284" y="4891197"/>
            <a:ext cx="6887996" cy="1815882"/>
          </a:xfrm>
          <a:prstGeom prst="rect">
            <a:avLst/>
          </a:prstGeom>
        </p:spPr>
        <p:txBody>
          <a:bodyPr wrap="square">
            <a:spAutoFit/>
          </a:bodyPr>
          <a:lstStyle/>
          <a:p>
            <a:r>
              <a:rPr lang="en-GB" sz="1600" dirty="0"/>
              <a:t>Hindu, </a:t>
            </a:r>
            <a:r>
              <a:rPr lang="en-GB" sz="1600" dirty="0" err="1" smtClean="0"/>
              <a:t>Naicker</a:t>
            </a:r>
            <a:r>
              <a:rPr lang="en-GB" sz="1600" dirty="0" smtClean="0"/>
              <a:t>,  Indian Citizen</a:t>
            </a:r>
            <a:endParaRPr lang="en-GB" sz="1600" dirty="0"/>
          </a:p>
          <a:p>
            <a:r>
              <a:rPr lang="en-GB" sz="1600" dirty="0"/>
              <a:t>D.O.B.: </a:t>
            </a:r>
            <a:r>
              <a:rPr lang="en-GB" sz="1600" dirty="0" smtClean="0"/>
              <a:t>25/09/1988 </a:t>
            </a:r>
            <a:r>
              <a:rPr lang="en-GB" sz="1600" dirty="0"/>
              <a:t>Height: 5feet </a:t>
            </a:r>
          </a:p>
          <a:p>
            <a:r>
              <a:rPr lang="en-GB" sz="1600" dirty="0"/>
              <a:t>Qualification: </a:t>
            </a:r>
            <a:r>
              <a:rPr lang="en-GB" sz="1600" dirty="0" smtClean="0"/>
              <a:t>Bachelor </a:t>
            </a:r>
            <a:r>
              <a:rPr lang="en-GB" sz="1600" dirty="0"/>
              <a:t>in Engineering</a:t>
            </a:r>
          </a:p>
          <a:p>
            <a:r>
              <a:rPr lang="en-GB" sz="1600" dirty="0"/>
              <a:t>Currently working as a Software </a:t>
            </a:r>
            <a:r>
              <a:rPr lang="en-GB" sz="1600" dirty="0" smtClean="0"/>
              <a:t>Engineer.</a:t>
            </a:r>
            <a:endParaRPr lang="en-GB" sz="1600" dirty="0"/>
          </a:p>
          <a:p>
            <a:r>
              <a:rPr lang="en-GB" sz="1600" dirty="0"/>
              <a:t>Hobbies: </a:t>
            </a:r>
            <a:r>
              <a:rPr lang="en-GB" sz="1600" dirty="0" smtClean="0"/>
              <a:t>Yoga, Travel and Nature.</a:t>
            </a:r>
            <a:endParaRPr lang="en-GB" sz="1600" dirty="0"/>
          </a:p>
          <a:p>
            <a:r>
              <a:rPr lang="en-GB" sz="1600" dirty="0"/>
              <a:t>Looking for a </a:t>
            </a:r>
            <a:r>
              <a:rPr lang="en-GB" sz="1600" dirty="0" smtClean="0"/>
              <a:t>suitable loving and caring life partner to lead a meaningful life, planning to settle in UK as Bride having a </a:t>
            </a:r>
            <a:r>
              <a:rPr lang="en-GB" sz="1600" smtClean="0"/>
              <a:t>general visa.</a:t>
            </a:r>
            <a:endParaRPr lang="en-GB" sz="1600" dirty="0"/>
          </a:p>
        </p:txBody>
      </p:sp>
    </p:spTree>
    <p:extLst>
      <p:ext uri="{BB962C8B-B14F-4D97-AF65-F5344CB8AC3E}">
        <p14:creationId xmlns:p14="http://schemas.microsoft.com/office/powerpoint/2010/main" val="4247383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hindu matrimonial 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9564" y="1864021"/>
            <a:ext cx="3734791" cy="237129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31410" y="187625"/>
            <a:ext cx="800219" cy="369332"/>
          </a:xfrm>
          <a:prstGeom prst="rect">
            <a:avLst/>
          </a:prstGeom>
        </p:spPr>
        <p:txBody>
          <a:bodyPr wrap="none">
            <a:spAutoFit/>
          </a:bodyPr>
          <a:lstStyle/>
          <a:p>
            <a:pPr algn="ctr"/>
            <a:r>
              <a:rPr lang="en-GB" b="1" u="sng" dirty="0" smtClean="0"/>
              <a:t>14G24</a:t>
            </a:r>
            <a:endParaRPr lang="en-GB" b="1" u="sng" dirty="0"/>
          </a:p>
        </p:txBody>
      </p:sp>
      <p:sp>
        <p:nvSpPr>
          <p:cNvPr id="6" name="Rectangle 5"/>
          <p:cNvSpPr/>
          <p:nvPr/>
        </p:nvSpPr>
        <p:spPr>
          <a:xfrm>
            <a:off x="331409" y="556957"/>
            <a:ext cx="6635448" cy="1815882"/>
          </a:xfrm>
          <a:prstGeom prst="rect">
            <a:avLst/>
          </a:prstGeom>
        </p:spPr>
        <p:txBody>
          <a:bodyPr wrap="square">
            <a:spAutoFit/>
          </a:bodyPr>
          <a:lstStyle/>
          <a:p>
            <a:r>
              <a:rPr lang="en-GB" sz="1600" dirty="0"/>
              <a:t>Hindu, </a:t>
            </a:r>
            <a:r>
              <a:rPr lang="en-GB" sz="1600" dirty="0" smtClean="0"/>
              <a:t>Rajput, Indian </a:t>
            </a:r>
            <a:r>
              <a:rPr lang="en-GB" sz="1600" dirty="0"/>
              <a:t>Citizen</a:t>
            </a:r>
          </a:p>
          <a:p>
            <a:r>
              <a:rPr lang="en-GB" sz="1600" dirty="0"/>
              <a:t>D.O.B.: </a:t>
            </a:r>
            <a:r>
              <a:rPr lang="en-GB" sz="1600" dirty="0" smtClean="0"/>
              <a:t>08/04/1987 </a:t>
            </a:r>
            <a:r>
              <a:rPr lang="en-GB" sz="1600" dirty="0"/>
              <a:t>Height: 5feet </a:t>
            </a:r>
            <a:r>
              <a:rPr lang="en-GB" sz="1600" dirty="0" smtClean="0"/>
              <a:t>5’’ </a:t>
            </a:r>
            <a:endParaRPr lang="en-GB" sz="1600" dirty="0"/>
          </a:p>
          <a:p>
            <a:r>
              <a:rPr lang="en-GB" sz="1600" dirty="0"/>
              <a:t>Qualification: </a:t>
            </a:r>
            <a:r>
              <a:rPr lang="en-GB" sz="1600" dirty="0" err="1" smtClean="0"/>
              <a:t>BTech</a:t>
            </a:r>
            <a:r>
              <a:rPr lang="en-GB" sz="1600" dirty="0" smtClean="0"/>
              <a:t>(Hons), PGDM</a:t>
            </a:r>
            <a:endParaRPr lang="en-GB" sz="1600" dirty="0"/>
          </a:p>
          <a:p>
            <a:r>
              <a:rPr lang="en-GB" sz="1600" dirty="0"/>
              <a:t>Currently working as a </a:t>
            </a:r>
            <a:r>
              <a:rPr lang="en-GB" sz="1600" dirty="0" smtClean="0"/>
              <a:t>Assistant Administrative Officer.</a:t>
            </a:r>
            <a:endParaRPr lang="en-GB" sz="1600" dirty="0"/>
          </a:p>
          <a:p>
            <a:r>
              <a:rPr lang="en-GB" sz="1600" dirty="0"/>
              <a:t>Hobbies: </a:t>
            </a:r>
            <a:r>
              <a:rPr lang="en-GB" sz="1600" dirty="0" smtClean="0"/>
              <a:t>Dancing, Reading Books, Listening to Music, Travelling and Cooking.</a:t>
            </a:r>
            <a:endParaRPr lang="en-GB" sz="1600" dirty="0"/>
          </a:p>
          <a:p>
            <a:r>
              <a:rPr lang="en-GB" sz="1600" dirty="0"/>
              <a:t>Looking for a </a:t>
            </a:r>
            <a:r>
              <a:rPr lang="en-GB" sz="1600" dirty="0" smtClean="0"/>
              <a:t>matrimonial match who is tall, well qualified, understanding and mature.</a:t>
            </a:r>
            <a:endParaRPr lang="en-GB" sz="1600" dirty="0"/>
          </a:p>
        </p:txBody>
      </p:sp>
      <p:sp>
        <p:nvSpPr>
          <p:cNvPr id="2" name="Rectangle 1"/>
          <p:cNvSpPr/>
          <p:nvPr/>
        </p:nvSpPr>
        <p:spPr>
          <a:xfrm>
            <a:off x="331410" y="2372839"/>
            <a:ext cx="800219" cy="369332"/>
          </a:xfrm>
          <a:prstGeom prst="rect">
            <a:avLst/>
          </a:prstGeom>
        </p:spPr>
        <p:txBody>
          <a:bodyPr wrap="none">
            <a:spAutoFit/>
          </a:bodyPr>
          <a:lstStyle/>
          <a:p>
            <a:pPr algn="ctr"/>
            <a:r>
              <a:rPr lang="en-GB" b="1" u="sng" dirty="0" smtClean="0"/>
              <a:t>15G24</a:t>
            </a:r>
            <a:endParaRPr lang="en-GB" b="1" u="sng" dirty="0"/>
          </a:p>
        </p:txBody>
      </p:sp>
      <p:sp>
        <p:nvSpPr>
          <p:cNvPr id="3" name="Rectangle 2"/>
          <p:cNvSpPr/>
          <p:nvPr/>
        </p:nvSpPr>
        <p:spPr>
          <a:xfrm>
            <a:off x="331409" y="2666724"/>
            <a:ext cx="6635448" cy="1815882"/>
          </a:xfrm>
          <a:prstGeom prst="rect">
            <a:avLst/>
          </a:prstGeom>
        </p:spPr>
        <p:txBody>
          <a:bodyPr wrap="square">
            <a:spAutoFit/>
          </a:bodyPr>
          <a:lstStyle/>
          <a:p>
            <a:r>
              <a:rPr lang="en-GB" sz="1600" dirty="0"/>
              <a:t>Hindu, </a:t>
            </a:r>
            <a:r>
              <a:rPr lang="en-GB" sz="1600" dirty="0" err="1" smtClean="0"/>
              <a:t>Pillaj</a:t>
            </a:r>
            <a:r>
              <a:rPr lang="en-GB" sz="1600" dirty="0" smtClean="0"/>
              <a:t>, </a:t>
            </a:r>
            <a:r>
              <a:rPr lang="en-GB" sz="1600" dirty="0"/>
              <a:t>Indian Citizen</a:t>
            </a:r>
          </a:p>
          <a:p>
            <a:r>
              <a:rPr lang="en-GB" sz="1600" dirty="0" smtClean="0"/>
              <a:t>D.O.B.: 12/02/1993 Height: 5feet 7’’ Divorced</a:t>
            </a:r>
          </a:p>
          <a:p>
            <a:r>
              <a:rPr lang="en-GB" sz="1600" dirty="0" smtClean="0"/>
              <a:t>Qualification</a:t>
            </a:r>
            <a:r>
              <a:rPr lang="en-GB" sz="1600" dirty="0"/>
              <a:t>: </a:t>
            </a:r>
            <a:r>
              <a:rPr lang="en-GB" sz="1600" dirty="0" smtClean="0"/>
              <a:t>BE., MS</a:t>
            </a:r>
            <a:endParaRPr lang="en-GB" sz="1600" dirty="0"/>
          </a:p>
          <a:p>
            <a:r>
              <a:rPr lang="en-GB" sz="1600" dirty="0"/>
              <a:t>Currently working as a </a:t>
            </a:r>
            <a:r>
              <a:rPr lang="en-GB" sz="1600" dirty="0" smtClean="0"/>
              <a:t>Logistics Admin.</a:t>
            </a:r>
            <a:endParaRPr lang="en-GB" sz="1600" dirty="0"/>
          </a:p>
          <a:p>
            <a:r>
              <a:rPr lang="en-GB" sz="1600" dirty="0"/>
              <a:t>Hobbies: </a:t>
            </a:r>
            <a:r>
              <a:rPr lang="en-GB" sz="1600" dirty="0" smtClean="0"/>
              <a:t>Playing Table Tennis, Travelling to different Countries.</a:t>
            </a:r>
            <a:endParaRPr lang="en-GB" sz="1600" dirty="0"/>
          </a:p>
          <a:p>
            <a:r>
              <a:rPr lang="en-GB" sz="1600" dirty="0"/>
              <a:t>Looking for a </a:t>
            </a:r>
            <a:r>
              <a:rPr lang="en-GB" sz="1600" dirty="0" smtClean="0"/>
              <a:t>family oriented groom, teetotaller, respect elders and who is supportive.</a:t>
            </a:r>
            <a:endParaRPr lang="en-GB" sz="1600" dirty="0"/>
          </a:p>
        </p:txBody>
      </p:sp>
      <p:sp>
        <p:nvSpPr>
          <p:cNvPr id="7" name="Rectangle 6"/>
          <p:cNvSpPr/>
          <p:nvPr/>
        </p:nvSpPr>
        <p:spPr>
          <a:xfrm>
            <a:off x="331408" y="4428770"/>
            <a:ext cx="800219" cy="369332"/>
          </a:xfrm>
          <a:prstGeom prst="rect">
            <a:avLst/>
          </a:prstGeom>
        </p:spPr>
        <p:txBody>
          <a:bodyPr wrap="none">
            <a:spAutoFit/>
          </a:bodyPr>
          <a:lstStyle/>
          <a:p>
            <a:pPr algn="ctr"/>
            <a:r>
              <a:rPr lang="en-GB" b="1" u="sng" dirty="0" smtClean="0"/>
              <a:t>16G24</a:t>
            </a:r>
            <a:endParaRPr lang="en-GB" b="1" u="sng" dirty="0"/>
          </a:p>
        </p:txBody>
      </p:sp>
      <p:sp>
        <p:nvSpPr>
          <p:cNvPr id="8" name="Rectangle 7"/>
          <p:cNvSpPr/>
          <p:nvPr/>
        </p:nvSpPr>
        <p:spPr>
          <a:xfrm>
            <a:off x="331406" y="4776491"/>
            <a:ext cx="7506308" cy="2062103"/>
          </a:xfrm>
          <a:prstGeom prst="rect">
            <a:avLst/>
          </a:prstGeom>
        </p:spPr>
        <p:txBody>
          <a:bodyPr wrap="square">
            <a:spAutoFit/>
          </a:bodyPr>
          <a:lstStyle/>
          <a:p>
            <a:r>
              <a:rPr lang="en-GB" sz="1600" dirty="0"/>
              <a:t>Hindu, </a:t>
            </a:r>
            <a:r>
              <a:rPr lang="en-GB" sz="1600" dirty="0" err="1" smtClean="0"/>
              <a:t>Ezhava</a:t>
            </a:r>
            <a:r>
              <a:rPr lang="en-GB" sz="1600" dirty="0" smtClean="0"/>
              <a:t>, </a:t>
            </a:r>
            <a:r>
              <a:rPr lang="en-GB" sz="1600" dirty="0"/>
              <a:t>Indian Citizen</a:t>
            </a:r>
          </a:p>
          <a:p>
            <a:r>
              <a:rPr lang="en-GB" sz="1600" dirty="0"/>
              <a:t>D.O.B.: </a:t>
            </a:r>
            <a:r>
              <a:rPr lang="en-GB" sz="1600" dirty="0" smtClean="0"/>
              <a:t>26/02/1997 </a:t>
            </a:r>
            <a:r>
              <a:rPr lang="en-GB" sz="1600" dirty="0"/>
              <a:t>Height: </a:t>
            </a:r>
            <a:r>
              <a:rPr lang="en-GB" sz="1600" dirty="0" smtClean="0"/>
              <a:t>160CMS</a:t>
            </a:r>
            <a:endParaRPr lang="en-GB" sz="1600" dirty="0"/>
          </a:p>
          <a:p>
            <a:r>
              <a:rPr lang="en-GB" sz="1600" dirty="0"/>
              <a:t>Qualification: </a:t>
            </a:r>
            <a:r>
              <a:rPr lang="en-GB" sz="1600" dirty="0" smtClean="0"/>
              <a:t>BSc (Hons) Nursing</a:t>
            </a:r>
            <a:endParaRPr lang="en-GB" sz="1600" dirty="0"/>
          </a:p>
          <a:p>
            <a:r>
              <a:rPr lang="en-GB" sz="1600" dirty="0"/>
              <a:t>Currently working as a </a:t>
            </a:r>
            <a:r>
              <a:rPr lang="en-GB" sz="1600" dirty="0" smtClean="0"/>
              <a:t>Registered Nurse.</a:t>
            </a:r>
            <a:endParaRPr lang="en-GB" sz="1600" dirty="0"/>
          </a:p>
          <a:p>
            <a:r>
              <a:rPr lang="en-GB" sz="1600" dirty="0"/>
              <a:t>Hobbies: </a:t>
            </a:r>
            <a:r>
              <a:rPr lang="en-GB" sz="1600" dirty="0" smtClean="0"/>
              <a:t>Reading,</a:t>
            </a:r>
            <a:r>
              <a:rPr lang="en-GB" sz="1600" dirty="0"/>
              <a:t> Listening </a:t>
            </a:r>
            <a:r>
              <a:rPr lang="en-GB" sz="1600" dirty="0" smtClean="0"/>
              <a:t>Music, Watching Movies, Travelling.</a:t>
            </a:r>
            <a:endParaRPr lang="en-GB" sz="1600" dirty="0"/>
          </a:p>
          <a:p>
            <a:r>
              <a:rPr lang="en-GB" sz="1600" dirty="0"/>
              <a:t>Looking for </a:t>
            </a:r>
            <a:r>
              <a:rPr lang="en-GB" sz="1600" dirty="0" smtClean="0"/>
              <a:t>an open minded traditional boy from Kerala who has a good professional career preferably medical background, who at some point </a:t>
            </a:r>
            <a:r>
              <a:rPr lang="en-GB" sz="1600" dirty="0" err="1" smtClean="0"/>
              <a:t>intrested</a:t>
            </a:r>
            <a:r>
              <a:rPr lang="en-GB" sz="1600" dirty="0" smtClean="0"/>
              <a:t> to migrate to the US, family oriented, loyal, ambitious, supportive partner, who is a </a:t>
            </a:r>
            <a:r>
              <a:rPr lang="en-GB" sz="1600" dirty="0" err="1" smtClean="0"/>
              <a:t>teetotaler</a:t>
            </a:r>
            <a:r>
              <a:rPr lang="en-GB" sz="1600" dirty="0" smtClean="0"/>
              <a:t> as well.</a:t>
            </a:r>
            <a:endParaRPr lang="en-GB" sz="1600" dirty="0"/>
          </a:p>
        </p:txBody>
      </p:sp>
    </p:spTree>
    <p:extLst>
      <p:ext uri="{BB962C8B-B14F-4D97-AF65-F5344CB8AC3E}">
        <p14:creationId xmlns:p14="http://schemas.microsoft.com/office/powerpoint/2010/main" val="342530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2603" y="1698171"/>
            <a:ext cx="3677115" cy="299436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22702" y="205043"/>
            <a:ext cx="800219" cy="369332"/>
          </a:xfrm>
          <a:prstGeom prst="rect">
            <a:avLst/>
          </a:prstGeom>
        </p:spPr>
        <p:txBody>
          <a:bodyPr wrap="none">
            <a:spAutoFit/>
          </a:bodyPr>
          <a:lstStyle/>
          <a:p>
            <a:pPr algn="ctr"/>
            <a:r>
              <a:rPr lang="en-GB" b="1" u="sng" dirty="0" smtClean="0"/>
              <a:t>17G24</a:t>
            </a:r>
            <a:endParaRPr lang="en-GB" b="1" u="sng" dirty="0"/>
          </a:p>
        </p:txBody>
      </p:sp>
      <p:sp>
        <p:nvSpPr>
          <p:cNvPr id="6" name="Rectangle 5"/>
          <p:cNvSpPr/>
          <p:nvPr/>
        </p:nvSpPr>
        <p:spPr>
          <a:xfrm>
            <a:off x="322702" y="574375"/>
            <a:ext cx="7358258" cy="2308324"/>
          </a:xfrm>
          <a:prstGeom prst="rect">
            <a:avLst/>
          </a:prstGeom>
        </p:spPr>
        <p:txBody>
          <a:bodyPr wrap="square">
            <a:spAutoFit/>
          </a:bodyPr>
          <a:lstStyle/>
          <a:p>
            <a:r>
              <a:rPr lang="en-GB" sz="1600" dirty="0"/>
              <a:t>Hindu, </a:t>
            </a:r>
            <a:r>
              <a:rPr lang="en-GB" sz="1600" dirty="0" err="1" smtClean="0"/>
              <a:t>Padmashali</a:t>
            </a:r>
            <a:r>
              <a:rPr lang="en-GB" sz="1600" dirty="0" smtClean="0"/>
              <a:t>, </a:t>
            </a:r>
            <a:r>
              <a:rPr lang="en-GB" sz="1600" dirty="0"/>
              <a:t>Indian Citizen</a:t>
            </a:r>
          </a:p>
          <a:p>
            <a:r>
              <a:rPr lang="en-GB" sz="1600" dirty="0"/>
              <a:t>D.O.B.: </a:t>
            </a:r>
            <a:r>
              <a:rPr lang="en-GB" sz="1600" dirty="0" smtClean="0"/>
              <a:t>09/09/1994 </a:t>
            </a:r>
            <a:r>
              <a:rPr lang="en-GB" sz="1600" dirty="0"/>
              <a:t>Height: 5feet </a:t>
            </a:r>
            <a:r>
              <a:rPr lang="en-GB" sz="1600" dirty="0" smtClean="0"/>
              <a:t>1’’ </a:t>
            </a:r>
          </a:p>
          <a:p>
            <a:r>
              <a:rPr lang="en-GB" sz="1600" dirty="0" smtClean="0"/>
              <a:t>Qualification</a:t>
            </a:r>
            <a:r>
              <a:rPr lang="en-GB" sz="1600" dirty="0"/>
              <a:t>: </a:t>
            </a:r>
            <a:r>
              <a:rPr lang="en-GB" sz="1600" dirty="0" smtClean="0"/>
              <a:t>Pursuing MS</a:t>
            </a:r>
            <a:endParaRPr lang="en-GB" sz="1600" dirty="0"/>
          </a:p>
          <a:p>
            <a:r>
              <a:rPr lang="en-GB" sz="1600" dirty="0"/>
              <a:t>Currently </a:t>
            </a:r>
            <a:r>
              <a:rPr lang="en-GB" sz="1600" dirty="0" smtClean="0"/>
              <a:t>is a Student.</a:t>
            </a:r>
            <a:endParaRPr lang="en-GB" sz="1600" dirty="0"/>
          </a:p>
          <a:p>
            <a:r>
              <a:rPr lang="en-GB" sz="1600" dirty="0"/>
              <a:t>Hobbies: </a:t>
            </a:r>
            <a:r>
              <a:rPr lang="en-GB" sz="1600" dirty="0" smtClean="0"/>
              <a:t>Cooking, Like to explore different places, Watching TV.</a:t>
            </a:r>
            <a:endParaRPr lang="en-GB" sz="1600" dirty="0"/>
          </a:p>
          <a:p>
            <a:r>
              <a:rPr lang="en-GB" sz="1600" dirty="0"/>
              <a:t>Looking for </a:t>
            </a:r>
            <a:r>
              <a:rPr lang="en-GB" sz="1600" dirty="0" smtClean="0"/>
              <a:t>a pleasant family oriented groom (same caste and Telugu origin), well-educated, friendly, honest, Indian family values, respects women social, understanding nature, sharing thoughts, supportive, with family settled in UK or Groom working and want to settle in UK, preferably working in VLSI or IT field in UK.</a:t>
            </a:r>
            <a:endParaRPr lang="en-GB" sz="1600" dirty="0"/>
          </a:p>
        </p:txBody>
      </p:sp>
      <p:sp>
        <p:nvSpPr>
          <p:cNvPr id="2" name="Rectangle 1"/>
          <p:cNvSpPr/>
          <p:nvPr/>
        </p:nvSpPr>
        <p:spPr>
          <a:xfrm>
            <a:off x="322702" y="3067365"/>
            <a:ext cx="800219" cy="369332"/>
          </a:xfrm>
          <a:prstGeom prst="rect">
            <a:avLst/>
          </a:prstGeom>
        </p:spPr>
        <p:txBody>
          <a:bodyPr wrap="none">
            <a:spAutoFit/>
          </a:bodyPr>
          <a:lstStyle/>
          <a:p>
            <a:pPr algn="ctr"/>
            <a:r>
              <a:rPr lang="en-GB" b="1" u="sng" dirty="0" smtClean="0"/>
              <a:t>18G24</a:t>
            </a:r>
            <a:endParaRPr lang="en-GB" b="1" u="sng" dirty="0"/>
          </a:p>
        </p:txBody>
      </p:sp>
      <p:sp>
        <p:nvSpPr>
          <p:cNvPr id="3" name="Rectangle 2"/>
          <p:cNvSpPr/>
          <p:nvPr/>
        </p:nvSpPr>
        <p:spPr>
          <a:xfrm>
            <a:off x="322702" y="3436697"/>
            <a:ext cx="6652864" cy="1569660"/>
          </a:xfrm>
          <a:prstGeom prst="rect">
            <a:avLst/>
          </a:prstGeom>
        </p:spPr>
        <p:txBody>
          <a:bodyPr wrap="square">
            <a:spAutoFit/>
          </a:bodyPr>
          <a:lstStyle/>
          <a:p>
            <a:r>
              <a:rPr lang="en-GB" sz="1600" dirty="0"/>
              <a:t>Hindu, </a:t>
            </a:r>
            <a:r>
              <a:rPr lang="en-GB" sz="1600" dirty="0" err="1" smtClean="0"/>
              <a:t>Bhraman</a:t>
            </a:r>
            <a:r>
              <a:rPr lang="en-GB" sz="1600" dirty="0" smtClean="0"/>
              <a:t>, Indian </a:t>
            </a:r>
            <a:r>
              <a:rPr lang="en-GB" sz="1600" dirty="0"/>
              <a:t>Citizen</a:t>
            </a:r>
          </a:p>
          <a:p>
            <a:r>
              <a:rPr lang="en-GB" sz="1600" dirty="0"/>
              <a:t>D.O.B.: </a:t>
            </a:r>
            <a:r>
              <a:rPr lang="en-GB" sz="1600" dirty="0" smtClean="0"/>
              <a:t>05/03/1987 </a:t>
            </a:r>
            <a:r>
              <a:rPr lang="en-GB" sz="1600" dirty="0"/>
              <a:t>Height: 5feet </a:t>
            </a:r>
            <a:r>
              <a:rPr lang="en-GB" sz="1600" dirty="0" smtClean="0"/>
              <a:t>4’’ </a:t>
            </a:r>
            <a:endParaRPr lang="en-GB" sz="1600" dirty="0"/>
          </a:p>
          <a:p>
            <a:r>
              <a:rPr lang="en-GB" sz="1600" dirty="0"/>
              <a:t>Qualification: </a:t>
            </a:r>
            <a:r>
              <a:rPr lang="en-GB" sz="1600" dirty="0" smtClean="0"/>
              <a:t>MSc in Artificial Intelligence</a:t>
            </a:r>
            <a:endParaRPr lang="en-GB" sz="1600" dirty="0"/>
          </a:p>
          <a:p>
            <a:r>
              <a:rPr lang="en-GB" sz="1600" dirty="0"/>
              <a:t>Currently working as a </a:t>
            </a:r>
            <a:r>
              <a:rPr lang="en-GB" sz="1600" dirty="0" smtClean="0"/>
              <a:t>Project Manager.</a:t>
            </a:r>
            <a:endParaRPr lang="en-GB" sz="1600" dirty="0"/>
          </a:p>
          <a:p>
            <a:r>
              <a:rPr lang="en-GB" sz="1600" dirty="0"/>
              <a:t>Hobbies: </a:t>
            </a:r>
            <a:r>
              <a:rPr lang="en-GB" sz="1600" dirty="0" smtClean="0"/>
              <a:t>Exploring new places, Reading.</a:t>
            </a:r>
            <a:endParaRPr lang="en-GB" sz="1600" dirty="0"/>
          </a:p>
          <a:p>
            <a:r>
              <a:rPr lang="en-GB" sz="1600" dirty="0"/>
              <a:t>Looking for a </a:t>
            </a:r>
            <a:r>
              <a:rPr lang="en-GB" sz="1600" dirty="0" smtClean="0"/>
              <a:t>spiritual, optimistic, self-dependant and good sense of </a:t>
            </a:r>
            <a:r>
              <a:rPr lang="en-GB" sz="1600" dirty="0" err="1" smtClean="0"/>
              <a:t>humor</a:t>
            </a:r>
            <a:r>
              <a:rPr lang="en-GB" sz="1600" dirty="0" smtClean="0"/>
              <a:t>.</a:t>
            </a:r>
            <a:endParaRPr lang="en-GB" sz="1600" dirty="0"/>
          </a:p>
        </p:txBody>
      </p:sp>
    </p:spTree>
    <p:extLst>
      <p:ext uri="{BB962C8B-B14F-4D97-AF65-F5344CB8AC3E}">
        <p14:creationId xmlns:p14="http://schemas.microsoft.com/office/powerpoint/2010/main" val="3377799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1406" y="1796040"/>
            <a:ext cx="4498689" cy="2993673"/>
          </a:xfrm>
          <a:prstGeom prst="rect">
            <a:avLst/>
          </a:prstGeom>
        </p:spPr>
      </p:pic>
      <p:sp>
        <p:nvSpPr>
          <p:cNvPr id="5" name="Rectangle 4"/>
          <p:cNvSpPr/>
          <p:nvPr/>
        </p:nvSpPr>
        <p:spPr>
          <a:xfrm>
            <a:off x="313993" y="205042"/>
            <a:ext cx="800219" cy="369332"/>
          </a:xfrm>
          <a:prstGeom prst="rect">
            <a:avLst/>
          </a:prstGeom>
        </p:spPr>
        <p:txBody>
          <a:bodyPr wrap="none">
            <a:spAutoFit/>
          </a:bodyPr>
          <a:lstStyle/>
          <a:p>
            <a:pPr algn="ctr"/>
            <a:r>
              <a:rPr lang="en-GB" b="1" u="sng" dirty="0" smtClean="0"/>
              <a:t>19G24</a:t>
            </a:r>
            <a:endParaRPr lang="en-GB" b="1" u="sng" dirty="0"/>
          </a:p>
        </p:txBody>
      </p:sp>
      <p:sp>
        <p:nvSpPr>
          <p:cNvPr id="6" name="Rectangle 5"/>
          <p:cNvSpPr/>
          <p:nvPr/>
        </p:nvSpPr>
        <p:spPr>
          <a:xfrm>
            <a:off x="313993" y="574374"/>
            <a:ext cx="6096000" cy="2308324"/>
          </a:xfrm>
          <a:prstGeom prst="rect">
            <a:avLst/>
          </a:prstGeom>
        </p:spPr>
        <p:txBody>
          <a:bodyPr>
            <a:spAutoFit/>
          </a:bodyPr>
          <a:lstStyle/>
          <a:p>
            <a:r>
              <a:rPr lang="en-GB" sz="1600" dirty="0" err="1" smtClean="0"/>
              <a:t>Naicker</a:t>
            </a:r>
            <a:endParaRPr lang="en-GB" sz="1600" dirty="0"/>
          </a:p>
          <a:p>
            <a:r>
              <a:rPr lang="en-GB" sz="1600" dirty="0"/>
              <a:t>D.O.B.: </a:t>
            </a:r>
            <a:r>
              <a:rPr lang="en-GB" sz="1600" dirty="0" smtClean="0"/>
              <a:t>10/06/1987</a:t>
            </a:r>
            <a:endParaRPr lang="en-GB" sz="1600" dirty="0"/>
          </a:p>
          <a:p>
            <a:r>
              <a:rPr lang="en-GB" sz="1600" dirty="0"/>
              <a:t>Qualification: </a:t>
            </a:r>
            <a:r>
              <a:rPr lang="en-GB" sz="1600" dirty="0" smtClean="0"/>
              <a:t>PhD, MSc, MBA</a:t>
            </a:r>
            <a:endParaRPr lang="en-GB" sz="1600" dirty="0"/>
          </a:p>
          <a:p>
            <a:r>
              <a:rPr lang="en-GB" sz="1600" dirty="0"/>
              <a:t>Currently </a:t>
            </a:r>
            <a:r>
              <a:rPr lang="en-GB" sz="1600" dirty="0" smtClean="0"/>
              <a:t>working as </a:t>
            </a:r>
            <a:r>
              <a:rPr lang="en-GB" sz="1600" dirty="0"/>
              <a:t>a </a:t>
            </a:r>
            <a:r>
              <a:rPr lang="en-GB" sz="1600" dirty="0" smtClean="0"/>
              <a:t>Research Consultant at multinational company.</a:t>
            </a:r>
            <a:endParaRPr lang="en-GB" sz="1600" dirty="0"/>
          </a:p>
          <a:p>
            <a:r>
              <a:rPr lang="en-GB" sz="1600" dirty="0"/>
              <a:t>Hobbies: </a:t>
            </a:r>
            <a:r>
              <a:rPr lang="en-GB" sz="1600" dirty="0" smtClean="0"/>
              <a:t>Going Outdoors, Watching Films, Sightseeing, Museums</a:t>
            </a:r>
            <a:r>
              <a:rPr lang="en-GB" sz="1600" dirty="0"/>
              <a:t>, </a:t>
            </a:r>
            <a:r>
              <a:rPr lang="en-GB" sz="1600" dirty="0" smtClean="0"/>
              <a:t>Dancing.</a:t>
            </a:r>
            <a:endParaRPr lang="en-GB" sz="1600" dirty="0"/>
          </a:p>
          <a:p>
            <a:r>
              <a:rPr lang="en-GB" sz="1600" dirty="0"/>
              <a:t>Looking for a </a:t>
            </a:r>
            <a:r>
              <a:rPr lang="en-GB" sz="1600" dirty="0" smtClean="0"/>
              <a:t>man who is self-confident and has an understanding of the importance of compromise in a relationship. Also a man who values my professional aspirations and is professionally </a:t>
            </a:r>
            <a:r>
              <a:rPr lang="en-GB" sz="1600" smtClean="0"/>
              <a:t>driven himself.</a:t>
            </a:r>
            <a:endParaRPr lang="en-GB" sz="1600" dirty="0"/>
          </a:p>
        </p:txBody>
      </p:sp>
    </p:spTree>
    <p:extLst>
      <p:ext uri="{BB962C8B-B14F-4D97-AF65-F5344CB8AC3E}">
        <p14:creationId xmlns:p14="http://schemas.microsoft.com/office/powerpoint/2010/main" val="400548568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14946</TotalTime>
  <Words>2790</Words>
  <Application>Microsoft Office PowerPoint</Application>
  <PresentationFormat>Widescreen</PresentationFormat>
  <Paragraphs>500</Paragraphs>
  <Slides>30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Castellar</vt:lpstr>
      <vt:lpstr>Office Theme</vt:lpstr>
      <vt:lpstr>    BALAJI TEMPLE MATRIMONIAL SERVICES  REGISTERED ASPIRANTS BRIDES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Lenovo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BALAJI TEMPLE MATRIMONIAL SERVICES  REGISTERED ASPIRANTS GROOMS</dc:title>
  <dc:creator>TempleOffice</dc:creator>
  <cp:lastModifiedBy>SVBTPC</cp:lastModifiedBy>
  <cp:revision>1045</cp:revision>
  <cp:lastPrinted>2020-09-21T11:52:11Z</cp:lastPrinted>
  <dcterms:created xsi:type="dcterms:W3CDTF">2014-01-31T18:52:26Z</dcterms:created>
  <dcterms:modified xsi:type="dcterms:W3CDTF">2024-05-06T19:31:00Z</dcterms:modified>
</cp:coreProperties>
</file>